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7.xml" ContentType="application/vnd.openxmlformats-officedocument.presentationml.tags+xml"/>
  <Override PartName="/ppt/notesSlides/notesSlide1.xml" ContentType="application/vnd.openxmlformats-officedocument.presentationml.notesSlide+xml"/>
  <Override PartName="/ppt/tags/tag48.xml" ContentType="application/vnd.openxmlformats-officedocument.presentationml.tags+xml"/>
  <Override PartName="/ppt/notesSlides/notesSlide2.xml" ContentType="application/vnd.openxmlformats-officedocument.presentationml.notesSlide+xml"/>
  <Override PartName="/ppt/tags/tag49.xml" ContentType="application/vnd.openxmlformats-officedocument.presentationml.tags+xml"/>
  <Override PartName="/ppt/notesSlides/notesSlide3.xml" ContentType="application/vnd.openxmlformats-officedocument.presentationml.notesSlide+xml"/>
  <Override PartName="/ppt/tags/tag50.xml" ContentType="application/vnd.openxmlformats-officedocument.presentationml.tags+xml"/>
  <Override PartName="/ppt/notesSlides/notesSlide4.xml" ContentType="application/vnd.openxmlformats-officedocument.presentationml.notesSlide+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notesSlides/notesSlide6.xml" ContentType="application/vnd.openxmlformats-officedocument.presentationml.notesSlide+xml"/>
  <Override PartName="/ppt/tags/tag53.xml" ContentType="application/vnd.openxmlformats-officedocument.presentationml.tags+xml"/>
  <Override PartName="/ppt/notesSlides/notesSlide7.xml" ContentType="application/vnd.openxmlformats-officedocument.presentationml.notesSlide+xml"/>
  <Override PartName="/ppt/tags/tag54.xml" ContentType="application/vnd.openxmlformats-officedocument.presentationml.tags+xml"/>
  <Override PartName="/ppt/notesSlides/notesSlide8.xml" ContentType="application/vnd.openxmlformats-officedocument.presentationml.notesSlide+xml"/>
  <Override PartName="/ppt/tags/tag55.xml" ContentType="application/vnd.openxmlformats-officedocument.presentationml.tags+xml"/>
  <Override PartName="/ppt/notesSlides/notesSlide9.xml" ContentType="application/vnd.openxmlformats-officedocument.presentationml.notesSlide+xml"/>
  <Override PartName="/ppt/tags/tag56.xml" ContentType="application/vnd.openxmlformats-officedocument.presentationml.tags+xml"/>
  <Override PartName="/ppt/notesSlides/notesSlide10.xml" ContentType="application/vnd.openxmlformats-officedocument.presentationml.notesSlide+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notesSlides/notesSlide12.xml" ContentType="application/vnd.openxmlformats-officedocument.presentationml.notesSlide+xml"/>
  <Override PartName="/ppt/tags/tag59.xml" ContentType="application/vnd.openxmlformats-officedocument.presentationml.tags+xml"/>
  <Override PartName="/ppt/notesSlides/notesSlide13.xml" ContentType="application/vnd.openxmlformats-officedocument.presentationml.notesSlide+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notesSlides/notesSlide16.xml" ContentType="application/vnd.openxmlformats-officedocument.presentationml.notesSlide+xml"/>
  <Override PartName="/ppt/tags/tag63.xml" ContentType="application/vnd.openxmlformats-officedocument.presentationml.tags+xml"/>
  <Override PartName="/ppt/notesSlides/notesSlide17.xml" ContentType="application/vnd.openxmlformats-officedocument.presentationml.notesSlide+xml"/>
  <Override PartName="/ppt/tags/tag64.xml" ContentType="application/vnd.openxmlformats-officedocument.presentationml.tags+xml"/>
  <Override PartName="/ppt/notesSlides/notesSlide18.xml" ContentType="application/vnd.openxmlformats-officedocument.presentationml.notesSlide+xml"/>
  <Override PartName="/ppt/tags/tag65.xml" ContentType="application/vnd.openxmlformats-officedocument.presentationml.tags+xml"/>
  <Override PartName="/ppt/notesSlides/notesSlide19.xml" ContentType="application/vnd.openxmlformats-officedocument.presentationml.notesSlide+xml"/>
  <Override PartName="/ppt/tags/tag66.xml" ContentType="application/vnd.openxmlformats-officedocument.presentationml.tags+xml"/>
  <Override PartName="/ppt/notesSlides/notesSlide20.xml" ContentType="application/vnd.openxmlformats-officedocument.presentationml.notesSlide+xml"/>
  <Override PartName="/ppt/tags/tag67.xml" ContentType="application/vnd.openxmlformats-officedocument.presentationml.tags+xml"/>
  <Override PartName="/ppt/notesSlides/notesSlide21.xml" ContentType="application/vnd.openxmlformats-officedocument.presentationml.notesSlide+xml"/>
  <Override PartName="/ppt/tags/tag68.xml" ContentType="application/vnd.openxmlformats-officedocument.presentationml.tags+xml"/>
  <Override PartName="/ppt/notesSlides/notesSlide22.xml" ContentType="application/vnd.openxmlformats-officedocument.presentationml.notesSlide+xml"/>
  <Override PartName="/ppt/tags/tag69.xml" ContentType="application/vnd.openxmlformats-officedocument.presentationml.tags+xml"/>
  <Override PartName="/ppt/notesSlides/notesSlide23.xml" ContentType="application/vnd.openxmlformats-officedocument.presentationml.notesSlide+xml"/>
  <Override PartName="/ppt/tags/tag7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9"/>
  </p:notesMasterIdLst>
  <p:handoutMasterIdLst>
    <p:handoutMasterId r:id="rId30"/>
  </p:handoutMasterIdLst>
  <p:sldIdLst>
    <p:sldId id="389" r:id="rId5"/>
    <p:sldId id="390" r:id="rId6"/>
    <p:sldId id="392" r:id="rId7"/>
    <p:sldId id="395" r:id="rId8"/>
    <p:sldId id="394" r:id="rId9"/>
    <p:sldId id="393"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391" r:id="rId25"/>
    <p:sldId id="410" r:id="rId26"/>
    <p:sldId id="411" r:id="rId27"/>
    <p:sldId id="370" r:id="rId28"/>
  </p:sldIdLst>
  <p:sldSz cx="12192000" cy="6858000"/>
  <p:notesSz cx="6858000" cy="9144000"/>
  <p:embeddedFontLst>
    <p:embeddedFont>
      <p:font typeface="Inter" panose="020B0604020202020204" charset="0"/>
      <p:regular r:id="rId31"/>
      <p:bold r:id="rId32"/>
      <p:italic r:id="rId33"/>
      <p:boldItalic r:id="rId34"/>
    </p:embeddedFont>
    <p:embeddedFont>
      <p:font typeface="Sons Condensed Extrabold" panose="020B0604020202020204" charset="0"/>
      <p:bold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F9F"/>
    <a:srgbClr val="439297"/>
    <a:srgbClr val="C7DBDB"/>
    <a:srgbClr val="96BDBD"/>
    <a:srgbClr val="458A8A"/>
    <a:srgbClr val="212121"/>
    <a:srgbClr val="58984B"/>
    <a:srgbClr val="BFA682"/>
    <a:srgbClr val="8F7D62"/>
    <a:srgbClr val="43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517380-C1C9-4DBE-89C6-99E493CFE664}" v="353" dt="2026-01-26T02:10:24.1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76" autoAdjust="0"/>
    <p:restoredTop sz="61743" autoAdjust="0"/>
  </p:normalViewPr>
  <p:slideViewPr>
    <p:cSldViewPr snapToGrid="0" snapToObjects="1" showGuides="1">
      <p:cViewPr varScale="1">
        <p:scale>
          <a:sx n="60" d="100"/>
          <a:sy n="60" d="100"/>
        </p:scale>
        <p:origin x="1992" y="282"/>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5000"/>
    </p:cViewPr>
  </p:sorterViewPr>
  <p:notesViewPr>
    <p:cSldViewPr snapToGrid="0" snapToObjects="1" showGuides="1">
      <p:cViewPr varScale="1">
        <p:scale>
          <a:sx n="88" d="100"/>
          <a:sy n="88" d="100"/>
        </p:scale>
        <p:origin x="33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4.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Love" userId="aa50a93842ea9fdc" providerId="LiveId" clId="{5F0EC5BE-DD06-48FB-A5E7-CD50DF076635}"/>
    <pc:docChg chg="undo redo custSel addSld delSld modSld modMainMaster delSection modSection">
      <pc:chgData name="John Love" userId="aa50a93842ea9fdc" providerId="LiveId" clId="{5F0EC5BE-DD06-48FB-A5E7-CD50DF076635}" dt="2026-01-26T02:16:23.097" v="4067" actId="113"/>
      <pc:docMkLst>
        <pc:docMk/>
      </pc:docMkLst>
      <pc:sldChg chg="modSp del">
        <pc:chgData name="John Love" userId="aa50a93842ea9fdc" providerId="LiveId" clId="{5F0EC5BE-DD06-48FB-A5E7-CD50DF076635}" dt="2026-01-25T19:54:22.394" v="461" actId="47"/>
        <pc:sldMkLst>
          <pc:docMk/>
          <pc:sldMk cId="1893341589" sldId="277"/>
        </pc:sldMkLst>
        <pc:spChg chg="mod">
          <ac:chgData name="John Love" userId="aa50a93842ea9fdc" providerId="LiveId" clId="{5F0EC5BE-DD06-48FB-A5E7-CD50DF076635}" dt="2026-01-25T15:55:51.890" v="152"/>
          <ac:spMkLst>
            <pc:docMk/>
            <pc:sldMk cId="1893341589" sldId="277"/>
            <ac:spMk id="2" creationId="{809DDFD0-D71A-344F-AA89-0486A8F58EAE}"/>
          </ac:spMkLst>
        </pc:spChg>
      </pc:sldChg>
      <pc:sldChg chg="modSp del">
        <pc:chgData name="John Love" userId="aa50a93842ea9fdc" providerId="LiveId" clId="{5F0EC5BE-DD06-48FB-A5E7-CD50DF076635}" dt="2026-01-25T19:54:22.394" v="461" actId="47"/>
        <pc:sldMkLst>
          <pc:docMk/>
          <pc:sldMk cId="3054603363" sldId="278"/>
        </pc:sldMkLst>
        <pc:spChg chg="mod">
          <ac:chgData name="John Love" userId="aa50a93842ea9fdc" providerId="LiveId" clId="{5F0EC5BE-DD06-48FB-A5E7-CD50DF076635}" dt="2026-01-25T15:55:51.890" v="152"/>
          <ac:spMkLst>
            <pc:docMk/>
            <pc:sldMk cId="3054603363" sldId="278"/>
            <ac:spMk id="7" creationId="{C67AA5D1-01EC-5C63-6752-A92A5D104E76}"/>
          </ac:spMkLst>
        </pc:spChg>
      </pc:sldChg>
      <pc:sldChg chg="modSp del">
        <pc:chgData name="John Love" userId="aa50a93842ea9fdc" providerId="LiveId" clId="{5F0EC5BE-DD06-48FB-A5E7-CD50DF076635}" dt="2026-01-25T19:54:22.394" v="461" actId="47"/>
        <pc:sldMkLst>
          <pc:docMk/>
          <pc:sldMk cId="630525702" sldId="279"/>
        </pc:sldMkLst>
        <pc:spChg chg="mod">
          <ac:chgData name="John Love" userId="aa50a93842ea9fdc" providerId="LiveId" clId="{5F0EC5BE-DD06-48FB-A5E7-CD50DF076635}" dt="2026-01-25T15:55:51.890" v="152"/>
          <ac:spMkLst>
            <pc:docMk/>
            <pc:sldMk cId="630525702" sldId="279"/>
            <ac:spMk id="8" creationId="{59324DE2-3226-0458-509D-A8C827F87926}"/>
          </ac:spMkLst>
        </pc:spChg>
      </pc:sldChg>
      <pc:sldChg chg="modSp del">
        <pc:chgData name="John Love" userId="aa50a93842ea9fdc" providerId="LiveId" clId="{5F0EC5BE-DD06-48FB-A5E7-CD50DF076635}" dt="2026-01-25T19:54:22.394" v="461" actId="47"/>
        <pc:sldMkLst>
          <pc:docMk/>
          <pc:sldMk cId="3967015152" sldId="281"/>
        </pc:sldMkLst>
        <pc:spChg chg="mod">
          <ac:chgData name="John Love" userId="aa50a93842ea9fdc" providerId="LiveId" clId="{5F0EC5BE-DD06-48FB-A5E7-CD50DF076635}" dt="2026-01-25T15:55:51.890" v="152"/>
          <ac:spMkLst>
            <pc:docMk/>
            <pc:sldMk cId="3967015152" sldId="281"/>
            <ac:spMk id="7" creationId="{68B6D21B-21A5-767D-C47A-8B3977E7779F}"/>
          </ac:spMkLst>
        </pc:spChg>
      </pc:sldChg>
      <pc:sldChg chg="modSp del">
        <pc:chgData name="John Love" userId="aa50a93842ea9fdc" providerId="LiveId" clId="{5F0EC5BE-DD06-48FB-A5E7-CD50DF076635}" dt="2026-01-25T19:54:22.394" v="461" actId="47"/>
        <pc:sldMkLst>
          <pc:docMk/>
          <pc:sldMk cId="1952580261" sldId="282"/>
        </pc:sldMkLst>
        <pc:spChg chg="mod">
          <ac:chgData name="John Love" userId="aa50a93842ea9fdc" providerId="LiveId" clId="{5F0EC5BE-DD06-48FB-A5E7-CD50DF076635}" dt="2026-01-25T15:55:51.890" v="152"/>
          <ac:spMkLst>
            <pc:docMk/>
            <pc:sldMk cId="1952580261" sldId="282"/>
            <ac:spMk id="2" creationId="{C836D430-C25D-2B42-B6EF-A72BF91864E3}"/>
          </ac:spMkLst>
        </pc:spChg>
      </pc:sldChg>
      <pc:sldChg chg="modSp del">
        <pc:chgData name="John Love" userId="aa50a93842ea9fdc" providerId="LiveId" clId="{5F0EC5BE-DD06-48FB-A5E7-CD50DF076635}" dt="2026-01-25T19:54:22.394" v="461" actId="47"/>
        <pc:sldMkLst>
          <pc:docMk/>
          <pc:sldMk cId="1293507964" sldId="283"/>
        </pc:sldMkLst>
        <pc:spChg chg="mod">
          <ac:chgData name="John Love" userId="aa50a93842ea9fdc" providerId="LiveId" clId="{5F0EC5BE-DD06-48FB-A5E7-CD50DF076635}" dt="2026-01-25T15:55:51.890" v="152"/>
          <ac:spMkLst>
            <pc:docMk/>
            <pc:sldMk cId="1293507964" sldId="283"/>
            <ac:spMk id="2" creationId="{BAE42618-B073-0D48-8406-FF2E03447921}"/>
          </ac:spMkLst>
        </pc:spChg>
      </pc:sldChg>
      <pc:sldChg chg="addSp delSp modSp del mod">
        <pc:chgData name="John Love" userId="aa50a93842ea9fdc" providerId="LiveId" clId="{5F0EC5BE-DD06-48FB-A5E7-CD50DF076635}" dt="2026-01-25T19:54:22.394" v="461" actId="47"/>
        <pc:sldMkLst>
          <pc:docMk/>
          <pc:sldMk cId="3192188644" sldId="287"/>
        </pc:sldMkLst>
        <pc:spChg chg="mod">
          <ac:chgData name="John Love" userId="aa50a93842ea9fdc" providerId="LiveId" clId="{5F0EC5BE-DD06-48FB-A5E7-CD50DF076635}" dt="2026-01-25T15:55:51.890" v="152"/>
          <ac:spMkLst>
            <pc:docMk/>
            <pc:sldMk cId="3192188644" sldId="287"/>
            <ac:spMk id="2" creationId="{C93B895C-F277-6847-BD5B-3930CA41FCDF}"/>
          </ac:spMkLst>
        </pc:spChg>
        <pc:picChg chg="add del mod modCrop">
          <ac:chgData name="John Love" userId="aa50a93842ea9fdc" providerId="LiveId" clId="{5F0EC5BE-DD06-48FB-A5E7-CD50DF076635}" dt="2026-01-25T17:20:02.435" v="256" actId="478"/>
          <ac:picMkLst>
            <pc:docMk/>
            <pc:sldMk cId="3192188644" sldId="287"/>
            <ac:picMk id="7" creationId="{FBCE9D74-0303-6A16-D633-C9A7B217E7F0}"/>
          </ac:picMkLst>
        </pc:picChg>
      </pc:sldChg>
      <pc:sldChg chg="addSp delSp modSp del mod">
        <pc:chgData name="John Love" userId="aa50a93842ea9fdc" providerId="LiveId" clId="{5F0EC5BE-DD06-48FB-A5E7-CD50DF076635}" dt="2026-01-25T19:54:22.394" v="461" actId="47"/>
        <pc:sldMkLst>
          <pc:docMk/>
          <pc:sldMk cId="4151049588" sldId="292"/>
        </pc:sldMkLst>
        <pc:spChg chg="mod">
          <ac:chgData name="John Love" userId="aa50a93842ea9fdc" providerId="LiveId" clId="{5F0EC5BE-DD06-48FB-A5E7-CD50DF076635}" dt="2026-01-25T15:55:51.890" v="152"/>
          <ac:spMkLst>
            <pc:docMk/>
            <pc:sldMk cId="4151049588" sldId="292"/>
            <ac:spMk id="2" creationId="{9DAA5721-BB12-7141-97B4-9923C77D920A}"/>
          </ac:spMkLst>
        </pc:spChg>
        <pc:picChg chg="add del">
          <ac:chgData name="John Love" userId="aa50a93842ea9fdc" providerId="LiveId" clId="{5F0EC5BE-DD06-48FB-A5E7-CD50DF076635}" dt="2026-01-25T19:46:55.327" v="460" actId="478"/>
          <ac:picMkLst>
            <pc:docMk/>
            <pc:sldMk cId="4151049588" sldId="292"/>
            <ac:picMk id="3" creationId="{358674C5-E711-4EAB-8986-3C8ADEEBCAC3}"/>
          </ac:picMkLst>
        </pc:picChg>
      </pc:sldChg>
      <pc:sldChg chg="modSp del">
        <pc:chgData name="John Love" userId="aa50a93842ea9fdc" providerId="LiveId" clId="{5F0EC5BE-DD06-48FB-A5E7-CD50DF076635}" dt="2026-01-25T19:54:22.394" v="461" actId="47"/>
        <pc:sldMkLst>
          <pc:docMk/>
          <pc:sldMk cId="1252517908" sldId="299"/>
        </pc:sldMkLst>
        <pc:spChg chg="mod">
          <ac:chgData name="John Love" userId="aa50a93842ea9fdc" providerId="LiveId" clId="{5F0EC5BE-DD06-48FB-A5E7-CD50DF076635}" dt="2026-01-25T15:55:51.890" v="152"/>
          <ac:spMkLst>
            <pc:docMk/>
            <pc:sldMk cId="1252517908" sldId="299"/>
            <ac:spMk id="2" creationId="{67BEA1FD-77BE-5A44-841F-118776BD057C}"/>
          </ac:spMkLst>
        </pc:spChg>
      </pc:sldChg>
      <pc:sldChg chg="modSp del">
        <pc:chgData name="John Love" userId="aa50a93842ea9fdc" providerId="LiveId" clId="{5F0EC5BE-DD06-48FB-A5E7-CD50DF076635}" dt="2026-01-25T19:54:22.394" v="461" actId="47"/>
        <pc:sldMkLst>
          <pc:docMk/>
          <pc:sldMk cId="4010537201" sldId="300"/>
        </pc:sldMkLst>
        <pc:spChg chg="mod">
          <ac:chgData name="John Love" userId="aa50a93842ea9fdc" providerId="LiveId" clId="{5F0EC5BE-DD06-48FB-A5E7-CD50DF076635}" dt="2026-01-25T15:55:51.890" v="152"/>
          <ac:spMkLst>
            <pc:docMk/>
            <pc:sldMk cId="4010537201" sldId="300"/>
            <ac:spMk id="2" creationId="{257BD4DB-024B-174F-8C42-7F97B94318A2}"/>
          </ac:spMkLst>
        </pc:spChg>
      </pc:sldChg>
      <pc:sldChg chg="modSp del">
        <pc:chgData name="John Love" userId="aa50a93842ea9fdc" providerId="LiveId" clId="{5F0EC5BE-DD06-48FB-A5E7-CD50DF076635}" dt="2026-01-25T19:54:22.394" v="461" actId="47"/>
        <pc:sldMkLst>
          <pc:docMk/>
          <pc:sldMk cId="270117446" sldId="302"/>
        </pc:sldMkLst>
        <pc:spChg chg="mod">
          <ac:chgData name="John Love" userId="aa50a93842ea9fdc" providerId="LiveId" clId="{5F0EC5BE-DD06-48FB-A5E7-CD50DF076635}" dt="2026-01-25T15:55:51.890" v="152"/>
          <ac:spMkLst>
            <pc:docMk/>
            <pc:sldMk cId="270117446" sldId="302"/>
            <ac:spMk id="2" creationId="{06A9493B-2535-124D-AD39-0E3375A5F4A9}"/>
          </ac:spMkLst>
        </pc:spChg>
      </pc:sldChg>
      <pc:sldChg chg="modSp del">
        <pc:chgData name="John Love" userId="aa50a93842ea9fdc" providerId="LiveId" clId="{5F0EC5BE-DD06-48FB-A5E7-CD50DF076635}" dt="2026-01-25T16:34:12.913" v="210" actId="47"/>
        <pc:sldMkLst>
          <pc:docMk/>
          <pc:sldMk cId="0" sldId="303"/>
        </pc:sldMkLst>
        <pc:spChg chg="mod">
          <ac:chgData name="John Love" userId="aa50a93842ea9fdc" providerId="LiveId" clId="{5F0EC5BE-DD06-48FB-A5E7-CD50DF076635}" dt="2026-01-25T15:55:51.890" v="152"/>
          <ac:spMkLst>
            <pc:docMk/>
            <pc:sldMk cId="0" sldId="303"/>
            <ac:spMk id="6" creationId="{8ABB4870-1C3B-C2FC-9D83-85003D9C7E47}"/>
          </ac:spMkLst>
        </pc:spChg>
        <pc:spChg chg="mod">
          <ac:chgData name="John Love" userId="aa50a93842ea9fdc" providerId="LiveId" clId="{5F0EC5BE-DD06-48FB-A5E7-CD50DF076635}" dt="2026-01-25T16:27:29.809" v="201"/>
          <ac:spMkLst>
            <pc:docMk/>
            <pc:sldMk cId="0" sldId="303"/>
            <ac:spMk id="63" creationId="{A73A53ED-659A-F3A8-F5D1-A56F13FCB9A2}"/>
          </ac:spMkLst>
        </pc:spChg>
      </pc:sldChg>
      <pc:sldChg chg="modSp del">
        <pc:chgData name="John Love" userId="aa50a93842ea9fdc" providerId="LiveId" clId="{5F0EC5BE-DD06-48FB-A5E7-CD50DF076635}" dt="2026-01-25T19:54:22.394" v="461" actId="47"/>
        <pc:sldMkLst>
          <pc:docMk/>
          <pc:sldMk cId="4214910016" sldId="305"/>
        </pc:sldMkLst>
        <pc:spChg chg="mod">
          <ac:chgData name="John Love" userId="aa50a93842ea9fdc" providerId="LiveId" clId="{5F0EC5BE-DD06-48FB-A5E7-CD50DF076635}" dt="2026-01-25T15:55:51.890" v="152"/>
          <ac:spMkLst>
            <pc:docMk/>
            <pc:sldMk cId="4214910016" sldId="305"/>
            <ac:spMk id="2" creationId="{E72EF619-B8BD-5449-B0D2-282A507AA221}"/>
          </ac:spMkLst>
        </pc:spChg>
      </pc:sldChg>
      <pc:sldChg chg="modSp del">
        <pc:chgData name="John Love" userId="aa50a93842ea9fdc" providerId="LiveId" clId="{5F0EC5BE-DD06-48FB-A5E7-CD50DF076635}" dt="2026-01-25T19:54:22.394" v="461" actId="47"/>
        <pc:sldMkLst>
          <pc:docMk/>
          <pc:sldMk cId="3277518944" sldId="306"/>
        </pc:sldMkLst>
        <pc:spChg chg="mod">
          <ac:chgData name="John Love" userId="aa50a93842ea9fdc" providerId="LiveId" clId="{5F0EC5BE-DD06-48FB-A5E7-CD50DF076635}" dt="2026-01-25T15:55:51.890" v="152"/>
          <ac:spMkLst>
            <pc:docMk/>
            <pc:sldMk cId="3277518944" sldId="306"/>
            <ac:spMk id="2" creationId="{B2F50ADD-CB2B-F146-ABEB-6EE23B10AB29}"/>
          </ac:spMkLst>
        </pc:spChg>
      </pc:sldChg>
      <pc:sldChg chg="modSp del">
        <pc:chgData name="John Love" userId="aa50a93842ea9fdc" providerId="LiveId" clId="{5F0EC5BE-DD06-48FB-A5E7-CD50DF076635}" dt="2026-01-25T19:54:22.394" v="461" actId="47"/>
        <pc:sldMkLst>
          <pc:docMk/>
          <pc:sldMk cId="3974160074" sldId="307"/>
        </pc:sldMkLst>
        <pc:spChg chg="mod">
          <ac:chgData name="John Love" userId="aa50a93842ea9fdc" providerId="LiveId" clId="{5F0EC5BE-DD06-48FB-A5E7-CD50DF076635}" dt="2026-01-25T15:55:51.890" v="152"/>
          <ac:spMkLst>
            <pc:docMk/>
            <pc:sldMk cId="3974160074" sldId="307"/>
            <ac:spMk id="2" creationId="{1E14CAE5-07FC-0043-A993-71D9969FE0D5}"/>
          </ac:spMkLst>
        </pc:spChg>
      </pc:sldChg>
      <pc:sldChg chg="modSp del">
        <pc:chgData name="John Love" userId="aa50a93842ea9fdc" providerId="LiveId" clId="{5F0EC5BE-DD06-48FB-A5E7-CD50DF076635}" dt="2026-01-25T19:54:22.394" v="461" actId="47"/>
        <pc:sldMkLst>
          <pc:docMk/>
          <pc:sldMk cId="50544292" sldId="309"/>
        </pc:sldMkLst>
        <pc:spChg chg="mod">
          <ac:chgData name="John Love" userId="aa50a93842ea9fdc" providerId="LiveId" clId="{5F0EC5BE-DD06-48FB-A5E7-CD50DF076635}" dt="2026-01-25T15:55:51.890" v="152"/>
          <ac:spMkLst>
            <pc:docMk/>
            <pc:sldMk cId="50544292" sldId="309"/>
            <ac:spMk id="2" creationId="{1DC5A1E7-A769-8E4E-9E0F-0524800483EF}"/>
          </ac:spMkLst>
        </pc:spChg>
      </pc:sldChg>
      <pc:sldChg chg="modSp del">
        <pc:chgData name="John Love" userId="aa50a93842ea9fdc" providerId="LiveId" clId="{5F0EC5BE-DD06-48FB-A5E7-CD50DF076635}" dt="2026-01-25T19:54:22.394" v="461" actId="47"/>
        <pc:sldMkLst>
          <pc:docMk/>
          <pc:sldMk cId="3822182077" sldId="310"/>
        </pc:sldMkLst>
        <pc:spChg chg="mod">
          <ac:chgData name="John Love" userId="aa50a93842ea9fdc" providerId="LiveId" clId="{5F0EC5BE-DD06-48FB-A5E7-CD50DF076635}" dt="2026-01-25T15:55:51.890" v="152"/>
          <ac:spMkLst>
            <pc:docMk/>
            <pc:sldMk cId="3822182077" sldId="310"/>
            <ac:spMk id="2" creationId="{E3761982-8148-5648-B816-F63296AA5F36}"/>
          </ac:spMkLst>
        </pc:spChg>
      </pc:sldChg>
      <pc:sldChg chg="modSp del">
        <pc:chgData name="John Love" userId="aa50a93842ea9fdc" providerId="LiveId" clId="{5F0EC5BE-DD06-48FB-A5E7-CD50DF076635}" dt="2026-01-25T19:54:22.394" v="461" actId="47"/>
        <pc:sldMkLst>
          <pc:docMk/>
          <pc:sldMk cId="198007645" sldId="313"/>
        </pc:sldMkLst>
        <pc:spChg chg="mod">
          <ac:chgData name="John Love" userId="aa50a93842ea9fdc" providerId="LiveId" clId="{5F0EC5BE-DD06-48FB-A5E7-CD50DF076635}" dt="2026-01-25T15:55:51.890" v="152"/>
          <ac:spMkLst>
            <pc:docMk/>
            <pc:sldMk cId="198007645" sldId="313"/>
            <ac:spMk id="3" creationId="{6D674D20-27A5-3047-A29B-AE3848DEE9B3}"/>
          </ac:spMkLst>
        </pc:spChg>
      </pc:sldChg>
      <pc:sldChg chg="modSp del">
        <pc:chgData name="John Love" userId="aa50a93842ea9fdc" providerId="LiveId" clId="{5F0EC5BE-DD06-48FB-A5E7-CD50DF076635}" dt="2026-01-25T19:54:22.394" v="461" actId="47"/>
        <pc:sldMkLst>
          <pc:docMk/>
          <pc:sldMk cId="660492013" sldId="314"/>
        </pc:sldMkLst>
        <pc:spChg chg="mod">
          <ac:chgData name="John Love" userId="aa50a93842ea9fdc" providerId="LiveId" clId="{5F0EC5BE-DD06-48FB-A5E7-CD50DF076635}" dt="2026-01-25T15:55:51.890" v="152"/>
          <ac:spMkLst>
            <pc:docMk/>
            <pc:sldMk cId="660492013" sldId="314"/>
            <ac:spMk id="2" creationId="{D5DE63C5-F442-B94A-99AD-3943620B2155}"/>
          </ac:spMkLst>
        </pc:spChg>
      </pc:sldChg>
      <pc:sldChg chg="modSp del">
        <pc:chgData name="John Love" userId="aa50a93842ea9fdc" providerId="LiveId" clId="{5F0EC5BE-DD06-48FB-A5E7-CD50DF076635}" dt="2026-01-25T19:54:22.394" v="461" actId="47"/>
        <pc:sldMkLst>
          <pc:docMk/>
          <pc:sldMk cId="3829902991" sldId="315"/>
        </pc:sldMkLst>
        <pc:spChg chg="mod">
          <ac:chgData name="John Love" userId="aa50a93842ea9fdc" providerId="LiveId" clId="{5F0EC5BE-DD06-48FB-A5E7-CD50DF076635}" dt="2026-01-25T15:55:51.890" v="152"/>
          <ac:spMkLst>
            <pc:docMk/>
            <pc:sldMk cId="3829902991" sldId="315"/>
            <ac:spMk id="2" creationId="{D52EC318-F536-314E-9330-C90033E96FE5}"/>
          </ac:spMkLst>
        </pc:spChg>
      </pc:sldChg>
      <pc:sldChg chg="modSp del">
        <pc:chgData name="John Love" userId="aa50a93842ea9fdc" providerId="LiveId" clId="{5F0EC5BE-DD06-48FB-A5E7-CD50DF076635}" dt="2026-01-25T19:54:22.394" v="461" actId="47"/>
        <pc:sldMkLst>
          <pc:docMk/>
          <pc:sldMk cId="2374482276" sldId="316"/>
        </pc:sldMkLst>
        <pc:spChg chg="mod">
          <ac:chgData name="John Love" userId="aa50a93842ea9fdc" providerId="LiveId" clId="{5F0EC5BE-DD06-48FB-A5E7-CD50DF076635}" dt="2026-01-25T15:55:51.890" v="152"/>
          <ac:spMkLst>
            <pc:docMk/>
            <pc:sldMk cId="2374482276" sldId="316"/>
            <ac:spMk id="2" creationId="{0A6E9453-1DFF-9944-89A4-7A0B09FB552E}"/>
          </ac:spMkLst>
        </pc:spChg>
      </pc:sldChg>
      <pc:sldChg chg="modSp del">
        <pc:chgData name="John Love" userId="aa50a93842ea9fdc" providerId="LiveId" clId="{5F0EC5BE-DD06-48FB-A5E7-CD50DF076635}" dt="2026-01-25T16:34:23.504" v="213" actId="47"/>
        <pc:sldMkLst>
          <pc:docMk/>
          <pc:sldMk cId="3968104336" sldId="322"/>
        </pc:sldMkLst>
        <pc:spChg chg="mod">
          <ac:chgData name="John Love" userId="aa50a93842ea9fdc" providerId="LiveId" clId="{5F0EC5BE-DD06-48FB-A5E7-CD50DF076635}" dt="2026-01-25T15:55:51.890" v="152"/>
          <ac:spMkLst>
            <pc:docMk/>
            <pc:sldMk cId="3968104336" sldId="322"/>
            <ac:spMk id="2" creationId="{D0454119-68A5-174F-8EE1-292D2878DC25}"/>
          </ac:spMkLst>
        </pc:spChg>
      </pc:sldChg>
      <pc:sldChg chg="modSp add del">
        <pc:chgData name="John Love" userId="aa50a93842ea9fdc" providerId="LiveId" clId="{5F0EC5BE-DD06-48FB-A5E7-CD50DF076635}" dt="2026-01-25T16:34:15.776" v="211" actId="47"/>
        <pc:sldMkLst>
          <pc:docMk/>
          <pc:sldMk cId="974693794" sldId="325"/>
        </pc:sldMkLst>
        <pc:spChg chg="mod">
          <ac:chgData name="John Love" userId="aa50a93842ea9fdc" providerId="LiveId" clId="{5F0EC5BE-DD06-48FB-A5E7-CD50DF076635}" dt="2026-01-25T15:55:51.890" v="152"/>
          <ac:spMkLst>
            <pc:docMk/>
            <pc:sldMk cId="974693794" sldId="325"/>
            <ac:spMk id="2" creationId="{DC3D3DDD-9C75-E843-84D2-53B0AFA6B92C}"/>
          </ac:spMkLst>
        </pc:spChg>
      </pc:sldChg>
      <pc:sldChg chg="modSp del">
        <pc:chgData name="John Love" userId="aa50a93842ea9fdc" providerId="LiveId" clId="{5F0EC5BE-DD06-48FB-A5E7-CD50DF076635}" dt="2026-01-25T19:54:22.394" v="461" actId="47"/>
        <pc:sldMkLst>
          <pc:docMk/>
          <pc:sldMk cId="1020595608" sldId="326"/>
        </pc:sldMkLst>
        <pc:spChg chg="mod">
          <ac:chgData name="John Love" userId="aa50a93842ea9fdc" providerId="LiveId" clId="{5F0EC5BE-DD06-48FB-A5E7-CD50DF076635}" dt="2026-01-25T15:55:51.890" v="152"/>
          <ac:spMkLst>
            <pc:docMk/>
            <pc:sldMk cId="1020595608" sldId="326"/>
            <ac:spMk id="2" creationId="{C4E01A8A-4A44-824F-8F49-5047D285A551}"/>
          </ac:spMkLst>
        </pc:spChg>
      </pc:sldChg>
      <pc:sldChg chg="modSp del">
        <pc:chgData name="John Love" userId="aa50a93842ea9fdc" providerId="LiveId" clId="{5F0EC5BE-DD06-48FB-A5E7-CD50DF076635}" dt="2026-01-25T16:34:31.971" v="215" actId="47"/>
        <pc:sldMkLst>
          <pc:docMk/>
          <pc:sldMk cId="1496455802" sldId="329"/>
        </pc:sldMkLst>
        <pc:spChg chg="mod">
          <ac:chgData name="John Love" userId="aa50a93842ea9fdc" providerId="LiveId" clId="{5F0EC5BE-DD06-48FB-A5E7-CD50DF076635}" dt="2026-01-25T15:55:51.890" v="152"/>
          <ac:spMkLst>
            <pc:docMk/>
            <pc:sldMk cId="1496455802" sldId="329"/>
            <ac:spMk id="2" creationId="{CB9AE55B-4D37-7F42-BD4D-41879769F3B0}"/>
          </ac:spMkLst>
        </pc:spChg>
      </pc:sldChg>
      <pc:sldChg chg="modSp del">
        <pc:chgData name="John Love" userId="aa50a93842ea9fdc" providerId="LiveId" clId="{5F0EC5BE-DD06-48FB-A5E7-CD50DF076635}" dt="2026-01-25T19:54:22.394" v="461" actId="47"/>
        <pc:sldMkLst>
          <pc:docMk/>
          <pc:sldMk cId="2635520757" sldId="334"/>
        </pc:sldMkLst>
        <pc:spChg chg="mod">
          <ac:chgData name="John Love" userId="aa50a93842ea9fdc" providerId="LiveId" clId="{5F0EC5BE-DD06-48FB-A5E7-CD50DF076635}" dt="2026-01-25T15:55:51.890" v="152"/>
          <ac:spMkLst>
            <pc:docMk/>
            <pc:sldMk cId="2635520757" sldId="334"/>
            <ac:spMk id="2" creationId="{7EBB1AAF-5447-6E42-9038-D2D159A1A8B8}"/>
          </ac:spMkLst>
        </pc:spChg>
      </pc:sldChg>
      <pc:sldChg chg="modSp del">
        <pc:chgData name="John Love" userId="aa50a93842ea9fdc" providerId="LiveId" clId="{5F0EC5BE-DD06-48FB-A5E7-CD50DF076635}" dt="2026-01-25T19:54:22.394" v="461" actId="47"/>
        <pc:sldMkLst>
          <pc:docMk/>
          <pc:sldMk cId="2507818937" sldId="336"/>
        </pc:sldMkLst>
        <pc:spChg chg="mod">
          <ac:chgData name="John Love" userId="aa50a93842ea9fdc" providerId="LiveId" clId="{5F0EC5BE-DD06-48FB-A5E7-CD50DF076635}" dt="2026-01-25T15:55:51.890" v="152"/>
          <ac:spMkLst>
            <pc:docMk/>
            <pc:sldMk cId="2507818937" sldId="336"/>
            <ac:spMk id="2" creationId="{512813C7-BB61-514B-84AC-C7076C83AF3F}"/>
          </ac:spMkLst>
        </pc:spChg>
      </pc:sldChg>
      <pc:sldChg chg="modSp del">
        <pc:chgData name="John Love" userId="aa50a93842ea9fdc" providerId="LiveId" clId="{5F0EC5BE-DD06-48FB-A5E7-CD50DF076635}" dt="2026-01-25T16:34:19.292" v="212" actId="47"/>
        <pc:sldMkLst>
          <pc:docMk/>
          <pc:sldMk cId="1172920763" sldId="339"/>
        </pc:sldMkLst>
        <pc:spChg chg="mod">
          <ac:chgData name="John Love" userId="aa50a93842ea9fdc" providerId="LiveId" clId="{5F0EC5BE-DD06-48FB-A5E7-CD50DF076635}" dt="2026-01-25T15:55:51.890" v="152"/>
          <ac:spMkLst>
            <pc:docMk/>
            <pc:sldMk cId="1172920763" sldId="339"/>
            <ac:spMk id="2" creationId="{A1A85D60-FEDA-B74F-81F6-B0DCCFBB7FF1}"/>
          </ac:spMkLst>
        </pc:spChg>
      </pc:sldChg>
      <pc:sldChg chg="modSp del">
        <pc:chgData name="John Love" userId="aa50a93842ea9fdc" providerId="LiveId" clId="{5F0EC5BE-DD06-48FB-A5E7-CD50DF076635}" dt="2026-01-25T19:54:22.394" v="461" actId="47"/>
        <pc:sldMkLst>
          <pc:docMk/>
          <pc:sldMk cId="3259774350" sldId="340"/>
        </pc:sldMkLst>
        <pc:spChg chg="mod">
          <ac:chgData name="John Love" userId="aa50a93842ea9fdc" providerId="LiveId" clId="{5F0EC5BE-DD06-48FB-A5E7-CD50DF076635}" dt="2026-01-25T15:55:51.890" v="152"/>
          <ac:spMkLst>
            <pc:docMk/>
            <pc:sldMk cId="3259774350" sldId="340"/>
            <ac:spMk id="2" creationId="{E43EAAEA-C5E0-094A-9415-C2AB94243A48}"/>
          </ac:spMkLst>
        </pc:spChg>
      </pc:sldChg>
      <pc:sldChg chg="modSp del">
        <pc:chgData name="John Love" userId="aa50a93842ea9fdc" providerId="LiveId" clId="{5F0EC5BE-DD06-48FB-A5E7-CD50DF076635}" dt="2026-01-25T19:54:22.394" v="461" actId="47"/>
        <pc:sldMkLst>
          <pc:docMk/>
          <pc:sldMk cId="3831506815" sldId="343"/>
        </pc:sldMkLst>
        <pc:spChg chg="mod">
          <ac:chgData name="John Love" userId="aa50a93842ea9fdc" providerId="LiveId" clId="{5F0EC5BE-DD06-48FB-A5E7-CD50DF076635}" dt="2026-01-25T15:55:51.890" v="152"/>
          <ac:spMkLst>
            <pc:docMk/>
            <pc:sldMk cId="3831506815" sldId="343"/>
            <ac:spMk id="2" creationId="{7CCB2A03-67AA-3A40-9E89-A6CA87EA192A}"/>
          </ac:spMkLst>
        </pc:spChg>
      </pc:sldChg>
      <pc:sldChg chg="modSp del">
        <pc:chgData name="John Love" userId="aa50a93842ea9fdc" providerId="LiveId" clId="{5F0EC5BE-DD06-48FB-A5E7-CD50DF076635}" dt="2026-01-25T19:54:22.394" v="461" actId="47"/>
        <pc:sldMkLst>
          <pc:docMk/>
          <pc:sldMk cId="2322998900" sldId="344"/>
        </pc:sldMkLst>
        <pc:spChg chg="mod">
          <ac:chgData name="John Love" userId="aa50a93842ea9fdc" providerId="LiveId" clId="{5F0EC5BE-DD06-48FB-A5E7-CD50DF076635}" dt="2026-01-25T15:55:51.890" v="152"/>
          <ac:spMkLst>
            <pc:docMk/>
            <pc:sldMk cId="2322998900" sldId="344"/>
            <ac:spMk id="7" creationId="{8A6CF0E3-2A8A-7FF9-E9F6-59AD62CFB014}"/>
          </ac:spMkLst>
        </pc:spChg>
      </pc:sldChg>
      <pc:sldChg chg="modSp del">
        <pc:chgData name="John Love" userId="aa50a93842ea9fdc" providerId="LiveId" clId="{5F0EC5BE-DD06-48FB-A5E7-CD50DF076635}" dt="2026-01-25T15:36:56.087" v="119" actId="47"/>
        <pc:sldMkLst>
          <pc:docMk/>
          <pc:sldMk cId="3589966122" sldId="351"/>
        </pc:sldMkLst>
        <pc:spChg chg="mod">
          <ac:chgData name="John Love" userId="aa50a93842ea9fdc" providerId="LiveId" clId="{5F0EC5BE-DD06-48FB-A5E7-CD50DF076635}" dt="2026-01-25T14:44:11.027" v="24"/>
          <ac:spMkLst>
            <pc:docMk/>
            <pc:sldMk cId="3589966122" sldId="351"/>
            <ac:spMk id="2" creationId="{5E4881DC-58A2-8E18-732E-99389594B1F4}"/>
          </ac:spMkLst>
        </pc:spChg>
      </pc:sldChg>
      <pc:sldChg chg="modSp del">
        <pc:chgData name="John Love" userId="aa50a93842ea9fdc" providerId="LiveId" clId="{5F0EC5BE-DD06-48FB-A5E7-CD50DF076635}" dt="2026-01-25T19:54:22.394" v="461" actId="47"/>
        <pc:sldMkLst>
          <pc:docMk/>
          <pc:sldMk cId="3863425433" sldId="359"/>
        </pc:sldMkLst>
        <pc:spChg chg="mod">
          <ac:chgData name="John Love" userId="aa50a93842ea9fdc" providerId="LiveId" clId="{5F0EC5BE-DD06-48FB-A5E7-CD50DF076635}" dt="2026-01-25T15:55:51.890" v="152"/>
          <ac:spMkLst>
            <pc:docMk/>
            <pc:sldMk cId="3863425433" sldId="359"/>
            <ac:spMk id="2" creationId="{C15AE928-AB27-7BC2-352E-367DF614EC1C}"/>
          </ac:spMkLst>
        </pc:spChg>
      </pc:sldChg>
      <pc:sldChg chg="modSp del">
        <pc:chgData name="John Love" userId="aa50a93842ea9fdc" providerId="LiveId" clId="{5F0EC5BE-DD06-48FB-A5E7-CD50DF076635}" dt="2026-01-25T19:54:22.394" v="461" actId="47"/>
        <pc:sldMkLst>
          <pc:docMk/>
          <pc:sldMk cId="2784025219" sldId="360"/>
        </pc:sldMkLst>
        <pc:spChg chg="mod">
          <ac:chgData name="John Love" userId="aa50a93842ea9fdc" providerId="LiveId" clId="{5F0EC5BE-DD06-48FB-A5E7-CD50DF076635}" dt="2026-01-25T15:55:51.890" v="152"/>
          <ac:spMkLst>
            <pc:docMk/>
            <pc:sldMk cId="2784025219" sldId="360"/>
            <ac:spMk id="2" creationId="{35100F74-B38F-89CB-7623-269DF82CFC4E}"/>
          </ac:spMkLst>
        </pc:spChg>
      </pc:sldChg>
      <pc:sldChg chg="modSp del">
        <pc:chgData name="John Love" userId="aa50a93842ea9fdc" providerId="LiveId" clId="{5F0EC5BE-DD06-48FB-A5E7-CD50DF076635}" dt="2026-01-25T16:34:56.830" v="219" actId="47"/>
        <pc:sldMkLst>
          <pc:docMk/>
          <pc:sldMk cId="2929327289" sldId="365"/>
        </pc:sldMkLst>
        <pc:spChg chg="mod">
          <ac:chgData name="John Love" userId="aa50a93842ea9fdc" providerId="LiveId" clId="{5F0EC5BE-DD06-48FB-A5E7-CD50DF076635}" dt="2026-01-25T15:55:51.890" v="152"/>
          <ac:spMkLst>
            <pc:docMk/>
            <pc:sldMk cId="2929327289" sldId="365"/>
            <ac:spMk id="2" creationId="{1E14CAE5-07FC-0043-A993-71D9969FE0D5}"/>
          </ac:spMkLst>
        </pc:spChg>
        <pc:spChg chg="mod">
          <ac:chgData name="John Love" userId="aa50a93842ea9fdc" providerId="LiveId" clId="{5F0EC5BE-DD06-48FB-A5E7-CD50DF076635}" dt="2026-01-25T16:27:29.809" v="201"/>
          <ac:spMkLst>
            <pc:docMk/>
            <pc:sldMk cId="2929327289" sldId="365"/>
            <ac:spMk id="4" creationId="{D98D3DF9-B138-FA43-8963-C5F2C046E8D6}"/>
          </ac:spMkLst>
        </pc:spChg>
      </pc:sldChg>
      <pc:sldChg chg="modSp del">
        <pc:chgData name="John Love" userId="aa50a93842ea9fdc" providerId="LiveId" clId="{5F0EC5BE-DD06-48FB-A5E7-CD50DF076635}" dt="2026-01-25T19:54:22.394" v="461" actId="47"/>
        <pc:sldMkLst>
          <pc:docMk/>
          <pc:sldMk cId="37054760" sldId="366"/>
        </pc:sldMkLst>
        <pc:spChg chg="mod">
          <ac:chgData name="John Love" userId="aa50a93842ea9fdc" providerId="LiveId" clId="{5F0EC5BE-DD06-48FB-A5E7-CD50DF076635}" dt="2026-01-25T15:55:51.890" v="152"/>
          <ac:spMkLst>
            <pc:docMk/>
            <pc:sldMk cId="37054760" sldId="366"/>
            <ac:spMk id="2" creationId="{1E14CAE5-07FC-0043-A993-71D9969FE0D5}"/>
          </ac:spMkLst>
        </pc:spChg>
      </pc:sldChg>
      <pc:sldChg chg="modSp del">
        <pc:chgData name="John Love" userId="aa50a93842ea9fdc" providerId="LiveId" clId="{5F0EC5BE-DD06-48FB-A5E7-CD50DF076635}" dt="2026-01-25T19:54:22.394" v="461" actId="47"/>
        <pc:sldMkLst>
          <pc:docMk/>
          <pc:sldMk cId="3358293776" sldId="368"/>
        </pc:sldMkLst>
        <pc:spChg chg="mod">
          <ac:chgData name="John Love" userId="aa50a93842ea9fdc" providerId="LiveId" clId="{5F0EC5BE-DD06-48FB-A5E7-CD50DF076635}" dt="2026-01-25T15:55:51.890" v="152"/>
          <ac:spMkLst>
            <pc:docMk/>
            <pc:sldMk cId="3358293776" sldId="368"/>
            <ac:spMk id="2" creationId="{E3761982-8148-5648-B816-F63296AA5F36}"/>
          </ac:spMkLst>
        </pc:spChg>
      </pc:sldChg>
      <pc:sldChg chg="modSp del">
        <pc:chgData name="John Love" userId="aa50a93842ea9fdc" providerId="LiveId" clId="{5F0EC5BE-DD06-48FB-A5E7-CD50DF076635}" dt="2026-01-25T19:54:22.394" v="461" actId="47"/>
        <pc:sldMkLst>
          <pc:docMk/>
          <pc:sldMk cId="566565694" sldId="372"/>
        </pc:sldMkLst>
        <pc:spChg chg="mod">
          <ac:chgData name="John Love" userId="aa50a93842ea9fdc" providerId="LiveId" clId="{5F0EC5BE-DD06-48FB-A5E7-CD50DF076635}" dt="2026-01-25T15:55:51.890" v="152"/>
          <ac:spMkLst>
            <pc:docMk/>
            <pc:sldMk cId="566565694" sldId="372"/>
            <ac:spMk id="2" creationId="{512813C7-BB61-514B-84AC-C7076C83AF3F}"/>
          </ac:spMkLst>
        </pc:spChg>
      </pc:sldChg>
      <pc:sldChg chg="modSp del">
        <pc:chgData name="John Love" userId="aa50a93842ea9fdc" providerId="LiveId" clId="{5F0EC5BE-DD06-48FB-A5E7-CD50DF076635}" dt="2026-01-25T15:36:56.087" v="119" actId="47"/>
        <pc:sldMkLst>
          <pc:docMk/>
          <pc:sldMk cId="4042669340" sldId="373"/>
        </pc:sldMkLst>
        <pc:spChg chg="mod">
          <ac:chgData name="John Love" userId="aa50a93842ea9fdc" providerId="LiveId" clId="{5F0EC5BE-DD06-48FB-A5E7-CD50DF076635}" dt="2026-01-25T14:44:11.027" v="24"/>
          <ac:spMkLst>
            <pc:docMk/>
            <pc:sldMk cId="4042669340" sldId="373"/>
            <ac:spMk id="5" creationId="{12FCE0F4-A574-ECB9-EC5F-DA838A1AA2D4}"/>
          </ac:spMkLst>
        </pc:spChg>
      </pc:sldChg>
      <pc:sldChg chg="modSp del">
        <pc:chgData name="John Love" userId="aa50a93842ea9fdc" providerId="LiveId" clId="{5F0EC5BE-DD06-48FB-A5E7-CD50DF076635}" dt="2026-01-25T15:36:56.087" v="119" actId="47"/>
        <pc:sldMkLst>
          <pc:docMk/>
          <pc:sldMk cId="2802947472" sldId="374"/>
        </pc:sldMkLst>
        <pc:spChg chg="mod">
          <ac:chgData name="John Love" userId="aa50a93842ea9fdc" providerId="LiveId" clId="{5F0EC5BE-DD06-48FB-A5E7-CD50DF076635}" dt="2026-01-25T14:44:11.027" v="24"/>
          <ac:spMkLst>
            <pc:docMk/>
            <pc:sldMk cId="2802947472" sldId="374"/>
            <ac:spMk id="5" creationId="{CDC47A73-6951-CED1-CDAF-4F900BFC56CC}"/>
          </ac:spMkLst>
        </pc:spChg>
      </pc:sldChg>
      <pc:sldChg chg="modSp add del">
        <pc:chgData name="John Love" userId="aa50a93842ea9fdc" providerId="LiveId" clId="{5F0EC5BE-DD06-48FB-A5E7-CD50DF076635}" dt="2026-01-25T16:34:45.685" v="218" actId="47"/>
        <pc:sldMkLst>
          <pc:docMk/>
          <pc:sldMk cId="1713294568" sldId="379"/>
        </pc:sldMkLst>
        <pc:spChg chg="mod">
          <ac:chgData name="John Love" userId="aa50a93842ea9fdc" providerId="LiveId" clId="{5F0EC5BE-DD06-48FB-A5E7-CD50DF076635}" dt="2026-01-25T15:55:51.890" v="152"/>
          <ac:spMkLst>
            <pc:docMk/>
            <pc:sldMk cId="1713294568" sldId="379"/>
            <ac:spMk id="2" creationId="{745E6D4D-D99F-884E-A349-B01E95F1183F}"/>
          </ac:spMkLst>
        </pc:spChg>
      </pc:sldChg>
      <pc:sldChg chg="modSp del">
        <pc:chgData name="John Love" userId="aa50a93842ea9fdc" providerId="LiveId" clId="{5F0EC5BE-DD06-48FB-A5E7-CD50DF076635}" dt="2026-01-25T19:54:22.394" v="461" actId="47"/>
        <pc:sldMkLst>
          <pc:docMk/>
          <pc:sldMk cId="3799197359" sldId="381"/>
        </pc:sldMkLst>
        <pc:spChg chg="mod">
          <ac:chgData name="John Love" userId="aa50a93842ea9fdc" providerId="LiveId" clId="{5F0EC5BE-DD06-48FB-A5E7-CD50DF076635}" dt="2026-01-25T15:55:51.890" v="152"/>
          <ac:spMkLst>
            <pc:docMk/>
            <pc:sldMk cId="3799197359" sldId="381"/>
            <ac:spMk id="8" creationId="{12EDE7FD-9751-0920-1602-3DFF40386E96}"/>
          </ac:spMkLst>
        </pc:spChg>
      </pc:sldChg>
      <pc:sldChg chg="modSp del">
        <pc:chgData name="John Love" userId="aa50a93842ea9fdc" providerId="LiveId" clId="{5F0EC5BE-DD06-48FB-A5E7-CD50DF076635}" dt="2026-01-25T19:54:22.394" v="461" actId="47"/>
        <pc:sldMkLst>
          <pc:docMk/>
          <pc:sldMk cId="1570311871" sldId="382"/>
        </pc:sldMkLst>
        <pc:spChg chg="mod">
          <ac:chgData name="John Love" userId="aa50a93842ea9fdc" providerId="LiveId" clId="{5F0EC5BE-DD06-48FB-A5E7-CD50DF076635}" dt="2026-01-25T15:55:51.890" v="152"/>
          <ac:spMkLst>
            <pc:docMk/>
            <pc:sldMk cId="1570311871" sldId="382"/>
            <ac:spMk id="9" creationId="{CFB34E30-9B30-83F4-3A46-20B2CF73D530}"/>
          </ac:spMkLst>
        </pc:spChg>
      </pc:sldChg>
      <pc:sldChg chg="modSp del">
        <pc:chgData name="John Love" userId="aa50a93842ea9fdc" providerId="LiveId" clId="{5F0EC5BE-DD06-48FB-A5E7-CD50DF076635}" dt="2026-01-25T16:34:29.777" v="214" actId="47"/>
        <pc:sldMkLst>
          <pc:docMk/>
          <pc:sldMk cId="1525999645" sldId="388"/>
        </pc:sldMkLst>
        <pc:spChg chg="mod">
          <ac:chgData name="John Love" userId="aa50a93842ea9fdc" providerId="LiveId" clId="{5F0EC5BE-DD06-48FB-A5E7-CD50DF076635}" dt="2026-01-25T15:55:51.890" v="152"/>
          <ac:spMkLst>
            <pc:docMk/>
            <pc:sldMk cId="1525999645" sldId="388"/>
            <ac:spMk id="2" creationId="{CB9AE55B-4D37-7F42-BD4D-41879769F3B0}"/>
          </ac:spMkLst>
        </pc:spChg>
      </pc:sldChg>
      <pc:sldChg chg="addSp delSp modSp mod chgLayout modNotesTx">
        <pc:chgData name="John Love" userId="aa50a93842ea9fdc" providerId="LiveId" clId="{5F0EC5BE-DD06-48FB-A5E7-CD50DF076635}" dt="2026-01-26T01:40:48.920" v="2726" actId="20577"/>
        <pc:sldMkLst>
          <pc:docMk/>
          <pc:sldMk cId="1587612770" sldId="389"/>
        </pc:sldMkLst>
        <pc:spChg chg="mod ord">
          <ac:chgData name="John Love" userId="aa50a93842ea9fdc" providerId="LiveId" clId="{5F0EC5BE-DD06-48FB-A5E7-CD50DF076635}" dt="2026-01-25T22:02:28.723" v="1424" actId="20577"/>
          <ac:spMkLst>
            <pc:docMk/>
            <pc:sldMk cId="1587612770" sldId="389"/>
            <ac:spMk id="3" creationId="{F8A1C700-35F7-8B6A-270F-1B40174ADA87}"/>
          </ac:spMkLst>
        </pc:spChg>
        <pc:spChg chg="del mod ord">
          <ac:chgData name="John Love" userId="aa50a93842ea9fdc" providerId="LiveId" clId="{5F0EC5BE-DD06-48FB-A5E7-CD50DF076635}" dt="2026-01-25T18:25:23.548" v="369" actId="478"/>
          <ac:spMkLst>
            <pc:docMk/>
            <pc:sldMk cId="1587612770" sldId="389"/>
            <ac:spMk id="4" creationId="{6EF2BFB9-83C4-225B-0C30-B2B304808DF3}"/>
          </ac:spMkLst>
        </pc:spChg>
        <pc:spChg chg="mod ord">
          <ac:chgData name="John Love" userId="aa50a93842ea9fdc" providerId="LiveId" clId="{5F0EC5BE-DD06-48FB-A5E7-CD50DF076635}" dt="2026-01-25T18:24:45.355" v="359" actId="700"/>
          <ac:spMkLst>
            <pc:docMk/>
            <pc:sldMk cId="1587612770" sldId="389"/>
            <ac:spMk id="5" creationId="{AE160300-E5DA-6D0F-65E2-18DA41C35C03}"/>
          </ac:spMkLst>
        </pc:spChg>
        <pc:spChg chg="del mod">
          <ac:chgData name="John Love" userId="aa50a93842ea9fdc" providerId="LiveId" clId="{5F0EC5BE-DD06-48FB-A5E7-CD50DF076635}" dt="2026-01-25T18:25:12.376" v="365" actId="478"/>
          <ac:spMkLst>
            <pc:docMk/>
            <pc:sldMk cId="1587612770" sldId="389"/>
            <ac:spMk id="7" creationId="{FB6C3F65-CD8A-D217-D185-DDCE657F11EC}"/>
          </ac:spMkLst>
        </pc:spChg>
        <pc:spChg chg="mod">
          <ac:chgData name="John Love" userId="aa50a93842ea9fdc" providerId="LiveId" clId="{5F0EC5BE-DD06-48FB-A5E7-CD50DF076635}" dt="2026-01-25T22:03:28.183" v="1433" actId="20577"/>
          <ac:spMkLst>
            <pc:docMk/>
            <pc:sldMk cId="1587612770" sldId="389"/>
            <ac:spMk id="8" creationId="{7DDDB670-583E-EC77-64BD-6F5B1B688AD2}"/>
          </ac:spMkLst>
        </pc:spChg>
        <pc:spChg chg="add del mod">
          <ac:chgData name="John Love" userId="aa50a93842ea9fdc" providerId="LiveId" clId="{5F0EC5BE-DD06-48FB-A5E7-CD50DF076635}" dt="2026-01-25T18:25:27.382" v="371" actId="478"/>
          <ac:spMkLst>
            <pc:docMk/>
            <pc:sldMk cId="1587612770" sldId="389"/>
            <ac:spMk id="10" creationId="{4B83A246-5488-5AF7-A52E-9635BB8F9581}"/>
          </ac:spMkLst>
        </pc:spChg>
        <pc:picChg chg="del mod ord">
          <ac:chgData name="John Love" userId="aa50a93842ea9fdc" providerId="LiveId" clId="{5F0EC5BE-DD06-48FB-A5E7-CD50DF076635}" dt="2026-01-25T18:25:05.488" v="363" actId="478"/>
          <ac:picMkLst>
            <pc:docMk/>
            <pc:sldMk cId="1587612770" sldId="389"/>
            <ac:picMk id="2" creationId="{3F0FE085-2F2C-A2F5-98E3-7A13E131B618}"/>
          </ac:picMkLst>
        </pc:picChg>
        <pc:picChg chg="del mod">
          <ac:chgData name="John Love" userId="aa50a93842ea9fdc" providerId="LiveId" clId="{5F0EC5BE-DD06-48FB-A5E7-CD50DF076635}" dt="2026-01-25T18:25:17.644" v="367" actId="478"/>
          <ac:picMkLst>
            <pc:docMk/>
            <pc:sldMk cId="1587612770" sldId="389"/>
            <ac:picMk id="9" creationId="{F4C2C4FE-08CE-3FB5-80E0-846517BCFC73}"/>
          </ac:picMkLst>
        </pc:picChg>
        <pc:picChg chg="add del mod">
          <ac:chgData name="John Love" userId="aa50a93842ea9fdc" providerId="LiveId" clId="{5F0EC5BE-DD06-48FB-A5E7-CD50DF076635}" dt="2026-01-25T19:40:54.419" v="413" actId="478"/>
          <ac:picMkLst>
            <pc:docMk/>
            <pc:sldMk cId="1587612770" sldId="389"/>
            <ac:picMk id="12" creationId="{7F5A6AD1-CFA8-857A-FDBC-CFF816278E5E}"/>
          </ac:picMkLst>
        </pc:picChg>
        <pc:picChg chg="add del mod">
          <ac:chgData name="John Love" userId="aa50a93842ea9fdc" providerId="LiveId" clId="{5F0EC5BE-DD06-48FB-A5E7-CD50DF076635}" dt="2026-01-25T19:41:09.741" v="416" actId="478"/>
          <ac:picMkLst>
            <pc:docMk/>
            <pc:sldMk cId="1587612770" sldId="389"/>
            <ac:picMk id="14" creationId="{4E981D58-58D5-D54C-826E-BDB1BC745448}"/>
          </ac:picMkLst>
        </pc:picChg>
        <pc:picChg chg="add del mod">
          <ac:chgData name="John Love" userId="aa50a93842ea9fdc" providerId="LiveId" clId="{5F0EC5BE-DD06-48FB-A5E7-CD50DF076635}" dt="2026-01-25T19:41:45.263" v="419" actId="478"/>
          <ac:picMkLst>
            <pc:docMk/>
            <pc:sldMk cId="1587612770" sldId="389"/>
            <ac:picMk id="16" creationId="{AE5A39E6-912F-CCB4-8724-50296110AED5}"/>
          </ac:picMkLst>
        </pc:picChg>
        <pc:picChg chg="add del mod modCrop">
          <ac:chgData name="John Love" userId="aa50a93842ea9fdc" providerId="LiveId" clId="{5F0EC5BE-DD06-48FB-A5E7-CD50DF076635}" dt="2026-01-25T19:42:58.757" v="430" actId="478"/>
          <ac:picMkLst>
            <pc:docMk/>
            <pc:sldMk cId="1587612770" sldId="389"/>
            <ac:picMk id="18" creationId="{B8063692-4F2A-842D-6B98-71926C07680D}"/>
          </ac:picMkLst>
        </pc:picChg>
        <pc:picChg chg="add del mod modCrop">
          <ac:chgData name="John Love" userId="aa50a93842ea9fdc" providerId="LiveId" clId="{5F0EC5BE-DD06-48FB-A5E7-CD50DF076635}" dt="2026-01-25T19:45:55.702" v="451" actId="478"/>
          <ac:picMkLst>
            <pc:docMk/>
            <pc:sldMk cId="1587612770" sldId="389"/>
            <ac:picMk id="20" creationId="{DFDBC2F1-4D42-2831-92F3-A3D3EC7E9F53}"/>
          </ac:picMkLst>
        </pc:picChg>
        <pc:picChg chg="add mod modCrop">
          <ac:chgData name="John Love" userId="aa50a93842ea9fdc" providerId="LiveId" clId="{5F0EC5BE-DD06-48FB-A5E7-CD50DF076635}" dt="2026-01-25T23:14:54.190" v="1442" actId="1037"/>
          <ac:picMkLst>
            <pc:docMk/>
            <pc:sldMk cId="1587612770" sldId="389"/>
            <ac:picMk id="22" creationId="{1790383B-2F1C-174D-5130-EEFD9558EE62}"/>
          </ac:picMkLst>
        </pc:picChg>
      </pc:sldChg>
      <pc:sldChg chg="addSp delSp modSp new mod modClrScheme chgLayout modNotesTx">
        <pc:chgData name="John Love" userId="aa50a93842ea9fdc" providerId="LiveId" clId="{5F0EC5BE-DD06-48FB-A5E7-CD50DF076635}" dt="2026-01-26T02:13:51.270" v="3985" actId="20577"/>
        <pc:sldMkLst>
          <pc:docMk/>
          <pc:sldMk cId="1930206278" sldId="390"/>
        </pc:sldMkLst>
        <pc:spChg chg="mod ord">
          <ac:chgData name="John Love" userId="aa50a93842ea9fdc" providerId="LiveId" clId="{5F0EC5BE-DD06-48FB-A5E7-CD50DF076635}" dt="2026-01-26T01:46:35.986" v="3457" actId="700"/>
          <ac:spMkLst>
            <pc:docMk/>
            <pc:sldMk cId="1930206278" sldId="390"/>
            <ac:spMk id="2" creationId="{F8065F7F-43C8-C9C6-4EC4-3D5578537BF8}"/>
          </ac:spMkLst>
        </pc:spChg>
        <pc:spChg chg="mod ord">
          <ac:chgData name="John Love" userId="aa50a93842ea9fdc" providerId="LiveId" clId="{5F0EC5BE-DD06-48FB-A5E7-CD50DF076635}" dt="2026-01-26T01:46:35.986" v="3457" actId="700"/>
          <ac:spMkLst>
            <pc:docMk/>
            <pc:sldMk cId="1930206278" sldId="390"/>
            <ac:spMk id="3" creationId="{073E9DE5-C709-567A-F3F9-FDA787E0AA4C}"/>
          </ac:spMkLst>
        </pc:spChg>
        <pc:spChg chg="mod ord">
          <ac:chgData name="John Love" userId="aa50a93842ea9fdc" providerId="LiveId" clId="{5F0EC5BE-DD06-48FB-A5E7-CD50DF076635}" dt="2026-01-26T01:46:35.986" v="3457" actId="700"/>
          <ac:spMkLst>
            <pc:docMk/>
            <pc:sldMk cId="1930206278" sldId="390"/>
            <ac:spMk id="4" creationId="{16513C16-E918-4494-CCA7-3BAA819D8D7F}"/>
          </ac:spMkLst>
        </pc:spChg>
        <pc:spChg chg="mod ord">
          <ac:chgData name="John Love" userId="aa50a93842ea9fdc" providerId="LiveId" clId="{5F0EC5BE-DD06-48FB-A5E7-CD50DF076635}" dt="2026-01-26T01:47:16.076" v="3467" actId="14100"/>
          <ac:spMkLst>
            <pc:docMk/>
            <pc:sldMk cId="1930206278" sldId="390"/>
            <ac:spMk id="5" creationId="{FA4BC4DE-6CE9-0E0B-8166-43E416D2AD14}"/>
          </ac:spMkLst>
        </pc:spChg>
        <pc:picChg chg="add del mod">
          <ac:chgData name="John Love" userId="aa50a93842ea9fdc" providerId="LiveId" clId="{5F0EC5BE-DD06-48FB-A5E7-CD50DF076635}" dt="2026-01-26T01:34:37.528" v="2587" actId="478"/>
          <ac:picMkLst>
            <pc:docMk/>
            <pc:sldMk cId="1930206278" sldId="390"/>
            <ac:picMk id="7" creationId="{A9CE8A3C-748D-8BC7-BDA8-033601E3D295}"/>
          </ac:picMkLst>
        </pc:picChg>
        <pc:picChg chg="add del mod">
          <ac:chgData name="John Love" userId="aa50a93842ea9fdc" providerId="LiveId" clId="{5F0EC5BE-DD06-48FB-A5E7-CD50DF076635}" dt="2026-01-26T00:32:40.445" v="2346" actId="478"/>
          <ac:picMkLst>
            <pc:docMk/>
            <pc:sldMk cId="1930206278" sldId="390"/>
            <ac:picMk id="9" creationId="{433D975D-B1FC-CA26-5104-C711826EB3D4}"/>
          </ac:picMkLst>
        </pc:picChg>
        <pc:picChg chg="add mod">
          <ac:chgData name="John Love" userId="aa50a93842ea9fdc" providerId="LiveId" clId="{5F0EC5BE-DD06-48FB-A5E7-CD50DF076635}" dt="2026-01-26T01:47:47.204" v="3471" actId="1076"/>
          <ac:picMkLst>
            <pc:docMk/>
            <pc:sldMk cId="1930206278" sldId="390"/>
            <ac:picMk id="11" creationId="{880060BD-4A25-0F43-9A5B-A3014B96E33E}"/>
          </ac:picMkLst>
        </pc:picChg>
      </pc:sldChg>
      <pc:sldChg chg="modSp del">
        <pc:chgData name="John Love" userId="aa50a93842ea9fdc" providerId="LiveId" clId="{5F0EC5BE-DD06-48FB-A5E7-CD50DF076635}" dt="2026-01-25T19:54:22.394" v="461" actId="47"/>
        <pc:sldMkLst>
          <pc:docMk/>
          <pc:sldMk cId="681579527" sldId="391"/>
        </pc:sldMkLst>
        <pc:spChg chg="mod">
          <ac:chgData name="John Love" userId="aa50a93842ea9fdc" providerId="LiveId" clId="{5F0EC5BE-DD06-48FB-A5E7-CD50DF076635}" dt="2026-01-25T15:55:51.890" v="152"/>
          <ac:spMkLst>
            <pc:docMk/>
            <pc:sldMk cId="681579527" sldId="391"/>
            <ac:spMk id="2" creationId="{E0CB00FC-B797-DA00-B658-9A67F1804E19}"/>
          </ac:spMkLst>
        </pc:spChg>
      </pc:sldChg>
      <pc:sldChg chg="addSp delSp modSp add mod modClrScheme chgLayout modNotesTx">
        <pc:chgData name="John Love" userId="aa50a93842ea9fdc" providerId="LiveId" clId="{5F0EC5BE-DD06-48FB-A5E7-CD50DF076635}" dt="2026-01-26T02:06:06.355" v="3894" actId="113"/>
        <pc:sldMkLst>
          <pc:docMk/>
          <pc:sldMk cId="1486363589" sldId="391"/>
        </pc:sldMkLst>
        <pc:spChg chg="mod ord">
          <ac:chgData name="John Love" userId="aa50a93842ea9fdc" providerId="LiveId" clId="{5F0EC5BE-DD06-48FB-A5E7-CD50DF076635}" dt="2026-01-26T01:48:08.353" v="3472" actId="700"/>
          <ac:spMkLst>
            <pc:docMk/>
            <pc:sldMk cId="1486363589" sldId="391"/>
            <ac:spMk id="2" creationId="{618394CD-E22D-2A92-B87D-08A71F8CFA96}"/>
          </ac:spMkLst>
        </pc:spChg>
        <pc:spChg chg="mod ord">
          <ac:chgData name="John Love" userId="aa50a93842ea9fdc" providerId="LiveId" clId="{5F0EC5BE-DD06-48FB-A5E7-CD50DF076635}" dt="2026-01-26T01:48:08.353" v="3472" actId="700"/>
          <ac:spMkLst>
            <pc:docMk/>
            <pc:sldMk cId="1486363589" sldId="391"/>
            <ac:spMk id="3" creationId="{AE003728-7798-5A50-EF7F-CF046C84A611}"/>
          </ac:spMkLst>
        </pc:spChg>
        <pc:spChg chg="mod ord">
          <ac:chgData name="John Love" userId="aa50a93842ea9fdc" providerId="LiveId" clId="{5F0EC5BE-DD06-48FB-A5E7-CD50DF076635}" dt="2026-01-26T01:48:08.353" v="3472" actId="700"/>
          <ac:spMkLst>
            <pc:docMk/>
            <pc:sldMk cId="1486363589" sldId="391"/>
            <ac:spMk id="4" creationId="{3D6BEEB8-3D66-AF77-5D1F-CCDCD139FC49}"/>
          </ac:spMkLst>
        </pc:spChg>
        <pc:spChg chg="mod ord">
          <ac:chgData name="John Love" userId="aa50a93842ea9fdc" providerId="LiveId" clId="{5F0EC5BE-DD06-48FB-A5E7-CD50DF076635}" dt="2026-01-26T02:06:06.355" v="3894" actId="113"/>
          <ac:spMkLst>
            <pc:docMk/>
            <pc:sldMk cId="1486363589" sldId="391"/>
            <ac:spMk id="5" creationId="{C3DA05B3-1C0E-E1A3-174F-F237EDD1AC08}"/>
          </ac:spMkLst>
        </pc:spChg>
        <pc:picChg chg="add del mod">
          <ac:chgData name="John Love" userId="aa50a93842ea9fdc" providerId="LiveId" clId="{5F0EC5BE-DD06-48FB-A5E7-CD50DF076635}" dt="2026-01-26T01:31:57.927" v="2586" actId="478"/>
          <ac:picMkLst>
            <pc:docMk/>
            <pc:sldMk cId="1486363589" sldId="391"/>
            <ac:picMk id="6" creationId="{F1A55F9A-4B1A-F934-2B87-49721DE249DB}"/>
          </ac:picMkLst>
        </pc:picChg>
        <pc:picChg chg="add del mod">
          <ac:chgData name="John Love" userId="aa50a93842ea9fdc" providerId="LiveId" clId="{5F0EC5BE-DD06-48FB-A5E7-CD50DF076635}" dt="2026-01-26T01:48:09.957" v="3473" actId="478"/>
          <ac:picMkLst>
            <pc:docMk/>
            <pc:sldMk cId="1486363589" sldId="391"/>
            <ac:picMk id="7" creationId="{F9725C49-878C-B30E-22FA-F65F3C5CAED6}"/>
          </ac:picMkLst>
        </pc:picChg>
        <pc:picChg chg="add mod">
          <ac:chgData name="John Love" userId="aa50a93842ea9fdc" providerId="LiveId" clId="{5F0EC5BE-DD06-48FB-A5E7-CD50DF076635}" dt="2026-01-26T01:48:11.065" v="3474"/>
          <ac:picMkLst>
            <pc:docMk/>
            <pc:sldMk cId="1486363589" sldId="391"/>
            <ac:picMk id="8" creationId="{0C265A1F-DB51-CC00-655A-0C6F5F7B7027}"/>
          </ac:picMkLst>
        </pc:picChg>
      </pc:sldChg>
      <pc:sldChg chg="modSp del">
        <pc:chgData name="John Love" userId="aa50a93842ea9fdc" providerId="LiveId" clId="{5F0EC5BE-DD06-48FB-A5E7-CD50DF076635}" dt="2026-01-25T19:54:22.394" v="461" actId="47"/>
        <pc:sldMkLst>
          <pc:docMk/>
          <pc:sldMk cId="1207227733" sldId="392"/>
        </pc:sldMkLst>
        <pc:spChg chg="mod">
          <ac:chgData name="John Love" userId="aa50a93842ea9fdc" providerId="LiveId" clId="{5F0EC5BE-DD06-48FB-A5E7-CD50DF076635}" dt="2026-01-25T15:55:51.890" v="152"/>
          <ac:spMkLst>
            <pc:docMk/>
            <pc:sldMk cId="1207227733" sldId="392"/>
            <ac:spMk id="2" creationId="{35100F74-B38F-89CB-7623-269DF82CFC4E}"/>
          </ac:spMkLst>
        </pc:spChg>
      </pc:sldChg>
      <pc:sldChg chg="addSp delSp modSp new mod modClrScheme chgLayout modNotesTx">
        <pc:chgData name="John Love" userId="aa50a93842ea9fdc" providerId="LiveId" clId="{5F0EC5BE-DD06-48FB-A5E7-CD50DF076635}" dt="2026-01-26T02:02:13.052" v="3593" actId="20577"/>
        <pc:sldMkLst>
          <pc:docMk/>
          <pc:sldMk cId="2051073732" sldId="392"/>
        </pc:sldMkLst>
        <pc:spChg chg="mod ord">
          <ac:chgData name="John Love" userId="aa50a93842ea9fdc" providerId="LiveId" clId="{5F0EC5BE-DD06-48FB-A5E7-CD50DF076635}" dt="2026-01-25T23:21:16.342" v="1452" actId="700"/>
          <ac:spMkLst>
            <pc:docMk/>
            <pc:sldMk cId="2051073732" sldId="392"/>
            <ac:spMk id="2" creationId="{7C2EA7D9-E2EC-A448-66E0-0DEEE88A96DC}"/>
          </ac:spMkLst>
        </pc:spChg>
        <pc:spChg chg="mod ord">
          <ac:chgData name="John Love" userId="aa50a93842ea9fdc" providerId="LiveId" clId="{5F0EC5BE-DD06-48FB-A5E7-CD50DF076635}" dt="2026-01-25T23:21:16.342" v="1452" actId="700"/>
          <ac:spMkLst>
            <pc:docMk/>
            <pc:sldMk cId="2051073732" sldId="392"/>
            <ac:spMk id="3" creationId="{35A8FE63-9A05-4535-8176-78871DFE44F9}"/>
          </ac:spMkLst>
        </pc:spChg>
        <pc:spChg chg="del mod ord">
          <ac:chgData name="John Love" userId="aa50a93842ea9fdc" providerId="LiveId" clId="{5F0EC5BE-DD06-48FB-A5E7-CD50DF076635}" dt="2026-01-25T23:21:16.342" v="1452" actId="700"/>
          <ac:spMkLst>
            <pc:docMk/>
            <pc:sldMk cId="2051073732" sldId="392"/>
            <ac:spMk id="4" creationId="{DDEADC34-A589-ED2F-29EC-E17667C0FABF}"/>
          </ac:spMkLst>
        </pc:spChg>
        <pc:spChg chg="del mod ord">
          <ac:chgData name="John Love" userId="aa50a93842ea9fdc" providerId="LiveId" clId="{5F0EC5BE-DD06-48FB-A5E7-CD50DF076635}" dt="2026-01-25T23:21:16.342" v="1452" actId="700"/>
          <ac:spMkLst>
            <pc:docMk/>
            <pc:sldMk cId="2051073732" sldId="392"/>
            <ac:spMk id="5" creationId="{F098A252-699B-4FC5-D38F-CEA6E6C79134}"/>
          </ac:spMkLst>
        </pc:spChg>
        <pc:spChg chg="add mod ord">
          <ac:chgData name="John Love" userId="aa50a93842ea9fdc" providerId="LiveId" clId="{5F0EC5BE-DD06-48FB-A5E7-CD50DF076635}" dt="2026-01-25T23:22:39.421" v="1468"/>
          <ac:spMkLst>
            <pc:docMk/>
            <pc:sldMk cId="2051073732" sldId="392"/>
            <ac:spMk id="6" creationId="{0BA66039-0DF3-F862-3499-532FC3E36518}"/>
          </ac:spMkLst>
        </pc:spChg>
        <pc:spChg chg="add mod ord">
          <ac:chgData name="John Love" userId="aa50a93842ea9fdc" providerId="LiveId" clId="{5F0EC5BE-DD06-48FB-A5E7-CD50DF076635}" dt="2026-01-26T00:42:29.471" v="2368" actId="207"/>
          <ac:spMkLst>
            <pc:docMk/>
            <pc:sldMk cId="2051073732" sldId="392"/>
            <ac:spMk id="7" creationId="{FFB53E28-2164-6CB6-31D8-5818C305FA29}"/>
          </ac:spMkLst>
        </pc:spChg>
        <pc:picChg chg="add mod">
          <ac:chgData name="John Love" userId="aa50a93842ea9fdc" providerId="LiveId" clId="{5F0EC5BE-DD06-48FB-A5E7-CD50DF076635}" dt="2026-01-26T00:37:59.169" v="2353" actId="1076"/>
          <ac:picMkLst>
            <pc:docMk/>
            <pc:sldMk cId="2051073732" sldId="392"/>
            <ac:picMk id="9" creationId="{1A58CB40-D3EA-7AA9-FFA3-93409202C7C4}"/>
          </ac:picMkLst>
        </pc:picChg>
      </pc:sldChg>
      <pc:sldChg chg="addSp delSp modSp add mod modClrScheme chgLayout modNotesTx">
        <pc:chgData name="John Love" userId="aa50a93842ea9fdc" providerId="LiveId" clId="{5F0EC5BE-DD06-48FB-A5E7-CD50DF076635}" dt="2026-01-26T00:49:05.557" v="2389" actId="1076"/>
        <pc:sldMkLst>
          <pc:docMk/>
          <pc:sldMk cId="767616342" sldId="393"/>
        </pc:sldMkLst>
        <pc:spChg chg="mod ord">
          <ac:chgData name="John Love" userId="aa50a93842ea9fdc" providerId="LiveId" clId="{5F0EC5BE-DD06-48FB-A5E7-CD50DF076635}" dt="2026-01-25T23:29:10.866" v="1512" actId="700"/>
          <ac:spMkLst>
            <pc:docMk/>
            <pc:sldMk cId="767616342" sldId="393"/>
            <ac:spMk id="2" creationId="{2FBE07D2-0FBA-C07C-2F2F-8825A77D1046}"/>
          </ac:spMkLst>
        </pc:spChg>
        <pc:spChg chg="mod ord">
          <ac:chgData name="John Love" userId="aa50a93842ea9fdc" providerId="LiveId" clId="{5F0EC5BE-DD06-48FB-A5E7-CD50DF076635}" dt="2026-01-25T23:29:10.866" v="1512" actId="700"/>
          <ac:spMkLst>
            <pc:docMk/>
            <pc:sldMk cId="767616342" sldId="393"/>
            <ac:spMk id="3" creationId="{E90A413A-2056-DD4C-C6CE-084E4B080435}"/>
          </ac:spMkLst>
        </pc:spChg>
        <pc:spChg chg="add mod ord">
          <ac:chgData name="John Love" userId="aa50a93842ea9fdc" providerId="LiveId" clId="{5F0EC5BE-DD06-48FB-A5E7-CD50DF076635}" dt="2026-01-25T23:29:38.798" v="1520" actId="207"/>
          <ac:spMkLst>
            <pc:docMk/>
            <pc:sldMk cId="767616342" sldId="393"/>
            <ac:spMk id="4" creationId="{C7C49BBA-EDD3-EE7F-A0C8-8AEEC8FCFBE5}"/>
          </ac:spMkLst>
        </pc:spChg>
        <pc:spChg chg="add mod ord">
          <ac:chgData name="John Love" userId="aa50a93842ea9fdc" providerId="LiveId" clId="{5F0EC5BE-DD06-48FB-A5E7-CD50DF076635}" dt="2026-01-25T23:30:07.055" v="1531" actId="12"/>
          <ac:spMkLst>
            <pc:docMk/>
            <pc:sldMk cId="767616342" sldId="393"/>
            <ac:spMk id="5" creationId="{4A5A5C68-0963-93D7-9CFE-5D867CC4A515}"/>
          </ac:spMkLst>
        </pc:spChg>
        <pc:spChg chg="mod ord">
          <ac:chgData name="John Love" userId="aa50a93842ea9fdc" providerId="LiveId" clId="{5F0EC5BE-DD06-48FB-A5E7-CD50DF076635}" dt="2026-01-25T23:29:10.866" v="1512" actId="700"/>
          <ac:spMkLst>
            <pc:docMk/>
            <pc:sldMk cId="767616342" sldId="393"/>
            <ac:spMk id="6" creationId="{34FD709D-F20C-B3D1-27A0-FE690C40DCEF}"/>
          </ac:spMkLst>
        </pc:spChg>
        <pc:spChg chg="del mod ord">
          <ac:chgData name="John Love" userId="aa50a93842ea9fdc" providerId="LiveId" clId="{5F0EC5BE-DD06-48FB-A5E7-CD50DF076635}" dt="2026-01-25T23:27:59.944" v="1509" actId="700"/>
          <ac:spMkLst>
            <pc:docMk/>
            <pc:sldMk cId="767616342" sldId="393"/>
            <ac:spMk id="7" creationId="{912CB04E-9B3C-1585-48F7-8F33CB6F58EF}"/>
          </ac:spMkLst>
        </pc:spChg>
        <pc:spChg chg="add del mod ord">
          <ac:chgData name="John Love" userId="aa50a93842ea9fdc" providerId="LiveId" clId="{5F0EC5BE-DD06-48FB-A5E7-CD50DF076635}" dt="2026-01-25T23:29:10.866" v="1512" actId="700"/>
          <ac:spMkLst>
            <pc:docMk/>
            <pc:sldMk cId="767616342" sldId="393"/>
            <ac:spMk id="8" creationId="{E3C05B2B-D0FD-C321-DDDF-2531969B5E8C}"/>
          </ac:spMkLst>
        </pc:spChg>
        <pc:spChg chg="add">
          <ac:chgData name="John Love" userId="aa50a93842ea9fdc" providerId="LiveId" clId="{5F0EC5BE-DD06-48FB-A5E7-CD50DF076635}" dt="2026-01-25T23:29:49.671" v="1523"/>
          <ac:spMkLst>
            <pc:docMk/>
            <pc:sldMk cId="767616342" sldId="393"/>
            <ac:spMk id="9" creationId="{A826FDA1-48B0-9985-7720-06B2AD92B010}"/>
          </ac:spMkLst>
        </pc:spChg>
        <pc:picChg chg="add mod">
          <ac:chgData name="John Love" userId="aa50a93842ea9fdc" providerId="LiveId" clId="{5F0EC5BE-DD06-48FB-A5E7-CD50DF076635}" dt="2026-01-26T00:48:30.309" v="2383" actId="1076"/>
          <ac:picMkLst>
            <pc:docMk/>
            <pc:sldMk cId="767616342" sldId="393"/>
            <ac:picMk id="11" creationId="{B40A58C6-2627-D9D0-DDE2-60D64FCAE886}"/>
          </ac:picMkLst>
        </pc:picChg>
        <pc:picChg chg="add mod">
          <ac:chgData name="John Love" userId="aa50a93842ea9fdc" providerId="LiveId" clId="{5F0EC5BE-DD06-48FB-A5E7-CD50DF076635}" dt="2026-01-26T00:49:05.557" v="2389" actId="1076"/>
          <ac:picMkLst>
            <pc:docMk/>
            <pc:sldMk cId="767616342" sldId="393"/>
            <ac:picMk id="1027" creationId="{B65FD76C-F65C-6C48-85F6-5AFA726661B6}"/>
          </ac:picMkLst>
        </pc:picChg>
      </pc:sldChg>
      <pc:sldChg chg="addSp modSp add mod modClrScheme chgLayout modNotesTx">
        <pc:chgData name="John Love" userId="aa50a93842ea9fdc" providerId="LiveId" clId="{5F0EC5BE-DD06-48FB-A5E7-CD50DF076635}" dt="2026-01-26T02:01:14.134" v="3523" actId="6549"/>
        <pc:sldMkLst>
          <pc:docMk/>
          <pc:sldMk cId="2091320517" sldId="394"/>
        </pc:sldMkLst>
        <pc:spChg chg="mod">
          <ac:chgData name="John Love" userId="aa50a93842ea9fdc" providerId="LiveId" clId="{5F0EC5BE-DD06-48FB-A5E7-CD50DF076635}" dt="2026-01-26T00:42:15.822" v="2367" actId="26606"/>
          <ac:spMkLst>
            <pc:docMk/>
            <pc:sldMk cId="2091320517" sldId="394"/>
            <ac:spMk id="2" creationId="{5C5A966F-8A4E-6627-AC1A-8C5E992DA0D5}"/>
          </ac:spMkLst>
        </pc:spChg>
        <pc:spChg chg="mod">
          <ac:chgData name="John Love" userId="aa50a93842ea9fdc" providerId="LiveId" clId="{5F0EC5BE-DD06-48FB-A5E7-CD50DF076635}" dt="2026-01-26T00:42:15.822" v="2367" actId="26606"/>
          <ac:spMkLst>
            <pc:docMk/>
            <pc:sldMk cId="2091320517" sldId="394"/>
            <ac:spMk id="3" creationId="{DD686964-0A1B-3523-D285-A6725F6F78B8}"/>
          </ac:spMkLst>
        </pc:spChg>
        <pc:spChg chg="mod">
          <ac:chgData name="John Love" userId="aa50a93842ea9fdc" providerId="LiveId" clId="{5F0EC5BE-DD06-48FB-A5E7-CD50DF076635}" dt="2026-01-26T00:42:15.822" v="2367" actId="26606"/>
          <ac:spMkLst>
            <pc:docMk/>
            <pc:sldMk cId="2091320517" sldId="394"/>
            <ac:spMk id="6" creationId="{C0305FF0-6DE7-65F6-BCEA-60275A1DDE4E}"/>
          </ac:spMkLst>
        </pc:spChg>
        <pc:spChg chg="mod">
          <ac:chgData name="John Love" userId="aa50a93842ea9fdc" providerId="LiveId" clId="{5F0EC5BE-DD06-48FB-A5E7-CD50DF076635}" dt="2026-01-26T00:42:15.822" v="2367" actId="26606"/>
          <ac:spMkLst>
            <pc:docMk/>
            <pc:sldMk cId="2091320517" sldId="394"/>
            <ac:spMk id="7" creationId="{1AA11813-F12D-403E-2875-32946EA49789}"/>
          </ac:spMkLst>
        </pc:spChg>
        <pc:picChg chg="add mod">
          <ac:chgData name="John Love" userId="aa50a93842ea9fdc" providerId="LiveId" clId="{5F0EC5BE-DD06-48FB-A5E7-CD50DF076635}" dt="2026-01-26T00:42:15.822" v="2367" actId="26606"/>
          <ac:picMkLst>
            <pc:docMk/>
            <pc:sldMk cId="2091320517" sldId="394"/>
            <ac:picMk id="5" creationId="{2256FC59-AC13-8377-D7A5-13A6C92E0BFB}"/>
          </ac:picMkLst>
        </pc:picChg>
      </pc:sldChg>
      <pc:sldChg chg="addSp modSp add mod modClrScheme chgLayout modNotesTx">
        <pc:chgData name="John Love" userId="aa50a93842ea9fdc" providerId="LiveId" clId="{5F0EC5BE-DD06-48FB-A5E7-CD50DF076635}" dt="2026-01-26T02:01:27.393" v="3524" actId="6549"/>
        <pc:sldMkLst>
          <pc:docMk/>
          <pc:sldMk cId="646933364" sldId="395"/>
        </pc:sldMkLst>
        <pc:spChg chg="mod">
          <ac:chgData name="John Love" userId="aa50a93842ea9fdc" providerId="LiveId" clId="{5F0EC5BE-DD06-48FB-A5E7-CD50DF076635}" dt="2026-01-26T00:40:16.752" v="2357" actId="26606"/>
          <ac:spMkLst>
            <pc:docMk/>
            <pc:sldMk cId="646933364" sldId="395"/>
            <ac:spMk id="2" creationId="{D5F95D7E-5173-F102-3C4C-71B43F9B5AF2}"/>
          </ac:spMkLst>
        </pc:spChg>
        <pc:spChg chg="mod">
          <ac:chgData name="John Love" userId="aa50a93842ea9fdc" providerId="LiveId" clId="{5F0EC5BE-DD06-48FB-A5E7-CD50DF076635}" dt="2026-01-26T00:40:16.752" v="2357" actId="26606"/>
          <ac:spMkLst>
            <pc:docMk/>
            <pc:sldMk cId="646933364" sldId="395"/>
            <ac:spMk id="3" creationId="{A99029D5-C4BF-1E47-396E-88D136F16C9B}"/>
          </ac:spMkLst>
        </pc:spChg>
        <pc:spChg chg="mod">
          <ac:chgData name="John Love" userId="aa50a93842ea9fdc" providerId="LiveId" clId="{5F0EC5BE-DD06-48FB-A5E7-CD50DF076635}" dt="2026-01-26T00:40:16.752" v="2357" actId="26606"/>
          <ac:spMkLst>
            <pc:docMk/>
            <pc:sldMk cId="646933364" sldId="395"/>
            <ac:spMk id="6" creationId="{EB1AD155-79C4-71B7-F9D2-A041F72D2547}"/>
          </ac:spMkLst>
        </pc:spChg>
        <pc:spChg chg="mod ord">
          <ac:chgData name="John Love" userId="aa50a93842ea9fdc" providerId="LiveId" clId="{5F0EC5BE-DD06-48FB-A5E7-CD50DF076635}" dt="2026-01-26T01:03:43.044" v="2493" actId="12"/>
          <ac:spMkLst>
            <pc:docMk/>
            <pc:sldMk cId="646933364" sldId="395"/>
            <ac:spMk id="7" creationId="{8077FA87-0A46-8656-BF1F-7D49CC79F794}"/>
          </ac:spMkLst>
        </pc:spChg>
        <pc:picChg chg="add mod">
          <ac:chgData name="John Love" userId="aa50a93842ea9fdc" providerId="LiveId" clId="{5F0EC5BE-DD06-48FB-A5E7-CD50DF076635}" dt="2026-01-26T00:40:16.752" v="2357" actId="26606"/>
          <ac:picMkLst>
            <pc:docMk/>
            <pc:sldMk cId="646933364" sldId="395"/>
            <ac:picMk id="5" creationId="{08E3787B-5CDE-B5F3-8DC2-CB8FA8D03AA5}"/>
          </ac:picMkLst>
        </pc:picChg>
      </pc:sldChg>
      <pc:sldChg chg="modSp del">
        <pc:chgData name="John Love" userId="aa50a93842ea9fdc" providerId="LiveId" clId="{5F0EC5BE-DD06-48FB-A5E7-CD50DF076635}" dt="2026-01-25T19:54:22.394" v="461" actId="47"/>
        <pc:sldMkLst>
          <pc:docMk/>
          <pc:sldMk cId="2584883520" sldId="396"/>
        </pc:sldMkLst>
        <pc:spChg chg="mod">
          <ac:chgData name="John Love" userId="aa50a93842ea9fdc" providerId="LiveId" clId="{5F0EC5BE-DD06-48FB-A5E7-CD50DF076635}" dt="2026-01-25T15:55:51.890" v="152"/>
          <ac:spMkLst>
            <pc:docMk/>
            <pc:sldMk cId="2584883520" sldId="396"/>
            <ac:spMk id="2" creationId="{5CA6925E-DECC-BD0F-F69C-692877BEB8C9}"/>
          </ac:spMkLst>
        </pc:spChg>
      </pc:sldChg>
      <pc:sldChg chg="addSp modSp add mod modClrScheme chgLayout modNotesTx">
        <pc:chgData name="John Love" userId="aa50a93842ea9fdc" providerId="LiveId" clId="{5F0EC5BE-DD06-48FB-A5E7-CD50DF076635}" dt="2026-01-26T00:56:26.435" v="2462" actId="1076"/>
        <pc:sldMkLst>
          <pc:docMk/>
          <pc:sldMk cId="3499000331" sldId="396"/>
        </pc:sldMkLst>
        <pc:spChg chg="mod ord">
          <ac:chgData name="John Love" userId="aa50a93842ea9fdc" providerId="LiveId" clId="{5F0EC5BE-DD06-48FB-A5E7-CD50DF076635}" dt="2026-01-25T23:31:51.998" v="1546" actId="700"/>
          <ac:spMkLst>
            <pc:docMk/>
            <pc:sldMk cId="3499000331" sldId="396"/>
            <ac:spMk id="2" creationId="{DE598F6D-E3D8-4DCF-1FD6-F7999DC5769D}"/>
          </ac:spMkLst>
        </pc:spChg>
        <pc:spChg chg="mod ord">
          <ac:chgData name="John Love" userId="aa50a93842ea9fdc" providerId="LiveId" clId="{5F0EC5BE-DD06-48FB-A5E7-CD50DF076635}" dt="2026-01-25T23:31:51.998" v="1546" actId="700"/>
          <ac:spMkLst>
            <pc:docMk/>
            <pc:sldMk cId="3499000331" sldId="396"/>
            <ac:spMk id="3" creationId="{F4BA1CF5-2D04-BAA5-017E-E020A299A6B7}"/>
          </ac:spMkLst>
        </pc:spChg>
        <pc:spChg chg="add mod ord">
          <ac:chgData name="John Love" userId="aa50a93842ea9fdc" providerId="LiveId" clId="{5F0EC5BE-DD06-48FB-A5E7-CD50DF076635}" dt="2026-01-25T23:33:22.565" v="1557" actId="113"/>
          <ac:spMkLst>
            <pc:docMk/>
            <pc:sldMk cId="3499000331" sldId="396"/>
            <ac:spMk id="4" creationId="{1451CE39-AF6B-0E1E-9C3F-8BC727DA1954}"/>
          </ac:spMkLst>
        </pc:spChg>
        <pc:spChg chg="add mod ord">
          <ac:chgData name="John Love" userId="aa50a93842ea9fdc" providerId="LiveId" clId="{5F0EC5BE-DD06-48FB-A5E7-CD50DF076635}" dt="2026-01-25T23:33:24.370" v="1558" actId="113"/>
          <ac:spMkLst>
            <pc:docMk/>
            <pc:sldMk cId="3499000331" sldId="396"/>
            <ac:spMk id="5" creationId="{82CAD56F-F1BF-3434-6AE4-706F987F9159}"/>
          </ac:spMkLst>
        </pc:spChg>
        <pc:spChg chg="mod ord">
          <ac:chgData name="John Love" userId="aa50a93842ea9fdc" providerId="LiveId" clId="{5F0EC5BE-DD06-48FB-A5E7-CD50DF076635}" dt="2026-01-26T00:50:11.404" v="2394" actId="14100"/>
          <ac:spMkLst>
            <pc:docMk/>
            <pc:sldMk cId="3499000331" sldId="396"/>
            <ac:spMk id="6" creationId="{AFC13237-BBF1-C341-FEDC-18D9227CDD41}"/>
          </ac:spMkLst>
        </pc:spChg>
        <pc:spChg chg="mod ord">
          <ac:chgData name="John Love" userId="aa50a93842ea9fdc" providerId="LiveId" clId="{5F0EC5BE-DD06-48FB-A5E7-CD50DF076635}" dt="2026-01-25T23:33:20.280" v="1556" actId="113"/>
          <ac:spMkLst>
            <pc:docMk/>
            <pc:sldMk cId="3499000331" sldId="396"/>
            <ac:spMk id="7" creationId="{7842A905-53F8-8E1F-C066-405D2AB44931}"/>
          </ac:spMkLst>
        </pc:spChg>
        <pc:spChg chg="add mod ord">
          <ac:chgData name="John Love" userId="aa50a93842ea9fdc" providerId="LiveId" clId="{5F0EC5BE-DD06-48FB-A5E7-CD50DF076635}" dt="2026-01-26T00:55:56.353" v="2455" actId="1076"/>
          <ac:spMkLst>
            <pc:docMk/>
            <pc:sldMk cId="3499000331" sldId="396"/>
            <ac:spMk id="8" creationId="{3BB8D0EC-0751-37C7-DEB3-E41572FC1D65}"/>
          </ac:spMkLst>
        </pc:spChg>
        <pc:picChg chg="add mod">
          <ac:chgData name="John Love" userId="aa50a93842ea9fdc" providerId="LiveId" clId="{5F0EC5BE-DD06-48FB-A5E7-CD50DF076635}" dt="2026-01-26T00:50:11.404" v="2394" actId="14100"/>
          <ac:picMkLst>
            <pc:docMk/>
            <pc:sldMk cId="3499000331" sldId="396"/>
            <ac:picMk id="3074" creationId="{6179BAEE-0CD8-BBB6-03E5-AAADE97323A7}"/>
          </ac:picMkLst>
        </pc:picChg>
        <pc:picChg chg="add mod">
          <ac:chgData name="John Love" userId="aa50a93842ea9fdc" providerId="LiveId" clId="{5F0EC5BE-DD06-48FB-A5E7-CD50DF076635}" dt="2026-01-26T00:51:22.549" v="2406" actId="1076"/>
          <ac:picMkLst>
            <pc:docMk/>
            <pc:sldMk cId="3499000331" sldId="396"/>
            <ac:picMk id="3076" creationId="{C558F7D0-B1FB-C3E5-7CEF-25216179E771}"/>
          </ac:picMkLst>
        </pc:picChg>
        <pc:picChg chg="add mod">
          <ac:chgData name="John Love" userId="aa50a93842ea9fdc" providerId="LiveId" clId="{5F0EC5BE-DD06-48FB-A5E7-CD50DF076635}" dt="2026-01-26T00:51:22.549" v="2406" actId="1076"/>
          <ac:picMkLst>
            <pc:docMk/>
            <pc:sldMk cId="3499000331" sldId="396"/>
            <ac:picMk id="3078" creationId="{29162965-F3D5-E6EE-6E4B-1488D84B27A1}"/>
          </ac:picMkLst>
        </pc:picChg>
        <pc:picChg chg="add mod">
          <ac:chgData name="John Love" userId="aa50a93842ea9fdc" providerId="LiveId" clId="{5F0EC5BE-DD06-48FB-A5E7-CD50DF076635}" dt="2026-01-26T00:52:33.650" v="2433" actId="1035"/>
          <ac:picMkLst>
            <pc:docMk/>
            <pc:sldMk cId="3499000331" sldId="396"/>
            <ac:picMk id="3080" creationId="{06B99748-E725-611F-969D-4312EEC67E98}"/>
          </ac:picMkLst>
        </pc:picChg>
        <pc:picChg chg="add mod">
          <ac:chgData name="John Love" userId="aa50a93842ea9fdc" providerId="LiveId" clId="{5F0EC5BE-DD06-48FB-A5E7-CD50DF076635}" dt="2026-01-26T00:54:26.490" v="2452" actId="1037"/>
          <ac:picMkLst>
            <pc:docMk/>
            <pc:sldMk cId="3499000331" sldId="396"/>
            <ac:picMk id="3082" creationId="{1C532E89-0A9F-C228-F2AB-EDB66F46FE94}"/>
          </ac:picMkLst>
        </pc:picChg>
        <pc:picChg chg="add mod">
          <ac:chgData name="John Love" userId="aa50a93842ea9fdc" providerId="LiveId" clId="{5F0EC5BE-DD06-48FB-A5E7-CD50DF076635}" dt="2026-01-26T00:56:26.435" v="2462" actId="1076"/>
          <ac:picMkLst>
            <pc:docMk/>
            <pc:sldMk cId="3499000331" sldId="396"/>
            <ac:picMk id="3084" creationId="{59FEB646-7C57-EA5B-61FF-74BC2D3B93AB}"/>
          </ac:picMkLst>
        </pc:picChg>
      </pc:sldChg>
      <pc:sldChg chg="addSp delSp modSp add mod replId modClrScheme chgLayout modNotesTx">
        <pc:chgData name="John Love" userId="aa50a93842ea9fdc" providerId="LiveId" clId="{5F0EC5BE-DD06-48FB-A5E7-CD50DF076635}" dt="2026-01-26T01:59:43.270" v="3509" actId="20577"/>
        <pc:sldMkLst>
          <pc:docMk/>
          <pc:sldMk cId="2557809038" sldId="397"/>
        </pc:sldMkLst>
        <pc:spChg chg="mod ord">
          <ac:chgData name="John Love" userId="aa50a93842ea9fdc" providerId="LiveId" clId="{5F0EC5BE-DD06-48FB-A5E7-CD50DF076635}" dt="2026-01-25T23:41:46.379" v="1974" actId="700"/>
          <ac:spMkLst>
            <pc:docMk/>
            <pc:sldMk cId="2557809038" sldId="397"/>
            <ac:spMk id="2" creationId="{72EC15D5-F9FA-6CEE-4A9A-A76917E00CB8}"/>
          </ac:spMkLst>
        </pc:spChg>
        <pc:spChg chg="mod ord">
          <ac:chgData name="John Love" userId="aa50a93842ea9fdc" providerId="LiveId" clId="{5F0EC5BE-DD06-48FB-A5E7-CD50DF076635}" dt="2026-01-25T23:41:46.379" v="1974" actId="700"/>
          <ac:spMkLst>
            <pc:docMk/>
            <pc:sldMk cId="2557809038" sldId="397"/>
            <ac:spMk id="3" creationId="{C0E614F4-1D7F-43D6-B6C5-18FA5B89E88C}"/>
          </ac:spMkLst>
        </pc:spChg>
        <pc:spChg chg="add mod ord">
          <ac:chgData name="John Love" userId="aa50a93842ea9fdc" providerId="LiveId" clId="{5F0EC5BE-DD06-48FB-A5E7-CD50DF076635}" dt="2026-01-25T23:42:24.476" v="1982" actId="113"/>
          <ac:spMkLst>
            <pc:docMk/>
            <pc:sldMk cId="2557809038" sldId="397"/>
            <ac:spMk id="4" creationId="{9157D4AD-FF42-59F0-E333-A42007815EA0}"/>
          </ac:spMkLst>
        </pc:spChg>
        <pc:spChg chg="add del mod ord">
          <ac:chgData name="John Love" userId="aa50a93842ea9fdc" providerId="LiveId" clId="{5F0EC5BE-DD06-48FB-A5E7-CD50DF076635}" dt="2026-01-26T01:01:13.918" v="2482" actId="14100"/>
          <ac:spMkLst>
            <pc:docMk/>
            <pc:sldMk cId="2557809038" sldId="397"/>
            <ac:spMk id="5" creationId="{21508124-99AB-4D33-4A7F-2E8092FD9D6D}"/>
          </ac:spMkLst>
        </pc:spChg>
        <pc:spChg chg="mod ord">
          <ac:chgData name="John Love" userId="aa50a93842ea9fdc" providerId="LiveId" clId="{5F0EC5BE-DD06-48FB-A5E7-CD50DF076635}" dt="2026-01-25T23:41:46.379" v="1974" actId="700"/>
          <ac:spMkLst>
            <pc:docMk/>
            <pc:sldMk cId="2557809038" sldId="397"/>
            <ac:spMk id="6" creationId="{E2B4BBB2-DE79-7285-4D15-6825C86DD9B6}"/>
          </ac:spMkLst>
        </pc:spChg>
        <pc:spChg chg="mod ord">
          <ac:chgData name="John Love" userId="aa50a93842ea9fdc" providerId="LiveId" clId="{5F0EC5BE-DD06-48FB-A5E7-CD50DF076635}" dt="2026-01-25T23:42:22.614" v="1981" actId="113"/>
          <ac:spMkLst>
            <pc:docMk/>
            <pc:sldMk cId="2557809038" sldId="397"/>
            <ac:spMk id="7" creationId="{A87227AF-62A1-62B7-62AC-C2B525A08EB1}"/>
          </ac:spMkLst>
        </pc:spChg>
        <pc:spChg chg="add mod">
          <ac:chgData name="John Love" userId="aa50a93842ea9fdc" providerId="LiveId" clId="{5F0EC5BE-DD06-48FB-A5E7-CD50DF076635}" dt="2026-01-26T01:00:57.451" v="2476" actId="478"/>
          <ac:spMkLst>
            <pc:docMk/>
            <pc:sldMk cId="2557809038" sldId="397"/>
            <ac:spMk id="8" creationId="{891B018F-9ADB-41F6-4549-88AE378B81A6}"/>
          </ac:spMkLst>
        </pc:spChg>
        <pc:picChg chg="add mod">
          <ac:chgData name="John Love" userId="aa50a93842ea9fdc" providerId="LiveId" clId="{5F0EC5BE-DD06-48FB-A5E7-CD50DF076635}" dt="2026-01-26T00:58:10.295" v="2467" actId="14100"/>
          <ac:picMkLst>
            <pc:docMk/>
            <pc:sldMk cId="2557809038" sldId="397"/>
            <ac:picMk id="4098" creationId="{2804E58E-D2E0-C119-6E57-7D96CEE6F08C}"/>
          </ac:picMkLst>
        </pc:picChg>
        <pc:picChg chg="add mod">
          <ac:chgData name="John Love" userId="aa50a93842ea9fdc" providerId="LiveId" clId="{5F0EC5BE-DD06-48FB-A5E7-CD50DF076635}" dt="2026-01-26T00:59:38.848" v="2474" actId="1076"/>
          <ac:picMkLst>
            <pc:docMk/>
            <pc:sldMk cId="2557809038" sldId="397"/>
            <ac:picMk id="4100" creationId="{6F4B4328-CF14-B903-BAD6-0EE4B6742234}"/>
          </ac:picMkLst>
        </pc:picChg>
        <pc:picChg chg="add del mod">
          <ac:chgData name="John Love" userId="aa50a93842ea9fdc" providerId="LiveId" clId="{5F0EC5BE-DD06-48FB-A5E7-CD50DF076635}" dt="2026-01-26T01:01:35.021" v="2485" actId="478"/>
          <ac:picMkLst>
            <pc:docMk/>
            <pc:sldMk cId="2557809038" sldId="397"/>
            <ac:picMk id="4102" creationId="{226B05A3-73A1-50A7-ECDC-441C87EE4558}"/>
          </ac:picMkLst>
        </pc:picChg>
        <pc:picChg chg="add mod">
          <ac:chgData name="John Love" userId="aa50a93842ea9fdc" providerId="LiveId" clId="{5F0EC5BE-DD06-48FB-A5E7-CD50DF076635}" dt="2026-01-26T01:01:08.291" v="2479" actId="14100"/>
          <ac:picMkLst>
            <pc:docMk/>
            <pc:sldMk cId="2557809038" sldId="397"/>
            <ac:picMk id="4104" creationId="{A7A3C616-0282-2DF5-3144-002622842FB5}"/>
          </ac:picMkLst>
        </pc:picChg>
        <pc:picChg chg="add mod">
          <ac:chgData name="John Love" userId="aa50a93842ea9fdc" providerId="LiveId" clId="{5F0EC5BE-DD06-48FB-A5E7-CD50DF076635}" dt="2026-01-26T01:02:25.985" v="2488" actId="1076"/>
          <ac:picMkLst>
            <pc:docMk/>
            <pc:sldMk cId="2557809038" sldId="397"/>
            <ac:picMk id="4106" creationId="{16B9CA14-61B4-5D04-82C1-830EFB848EE9}"/>
          </ac:picMkLst>
        </pc:picChg>
      </pc:sldChg>
      <pc:sldChg chg="addSp modSp add mod replId modClrScheme chgLayout modNotesTx">
        <pc:chgData name="John Love" userId="aa50a93842ea9fdc" providerId="LiveId" clId="{5F0EC5BE-DD06-48FB-A5E7-CD50DF076635}" dt="2026-01-26T01:59:47.253" v="3511" actId="20577"/>
        <pc:sldMkLst>
          <pc:docMk/>
          <pc:sldMk cId="3813449459" sldId="398"/>
        </pc:sldMkLst>
        <pc:spChg chg="mod">
          <ac:chgData name="John Love" userId="aa50a93842ea9fdc" providerId="LiveId" clId="{5F0EC5BE-DD06-48FB-A5E7-CD50DF076635}" dt="2026-01-26T01:03:16.512" v="2492" actId="26606"/>
          <ac:spMkLst>
            <pc:docMk/>
            <pc:sldMk cId="3813449459" sldId="398"/>
            <ac:spMk id="2" creationId="{102D1B88-593B-B3EE-1FC2-024D6435F852}"/>
          </ac:spMkLst>
        </pc:spChg>
        <pc:spChg chg="mod">
          <ac:chgData name="John Love" userId="aa50a93842ea9fdc" providerId="LiveId" clId="{5F0EC5BE-DD06-48FB-A5E7-CD50DF076635}" dt="2026-01-26T01:03:16.512" v="2492" actId="26606"/>
          <ac:spMkLst>
            <pc:docMk/>
            <pc:sldMk cId="3813449459" sldId="398"/>
            <ac:spMk id="3" creationId="{0E3F220C-F4A2-ED69-BEDE-46A3530C9379}"/>
          </ac:spMkLst>
        </pc:spChg>
        <pc:spChg chg="mod">
          <ac:chgData name="John Love" userId="aa50a93842ea9fdc" providerId="LiveId" clId="{5F0EC5BE-DD06-48FB-A5E7-CD50DF076635}" dt="2026-01-26T01:03:16.512" v="2492" actId="26606"/>
          <ac:spMkLst>
            <pc:docMk/>
            <pc:sldMk cId="3813449459" sldId="398"/>
            <ac:spMk id="6" creationId="{F047549C-DF10-98FC-666F-6512E3BA3635}"/>
          </ac:spMkLst>
        </pc:spChg>
        <pc:spChg chg="mod ord">
          <ac:chgData name="John Love" userId="aa50a93842ea9fdc" providerId="LiveId" clId="{5F0EC5BE-DD06-48FB-A5E7-CD50DF076635}" dt="2026-01-26T01:03:16.512" v="2492" actId="26606"/>
          <ac:spMkLst>
            <pc:docMk/>
            <pc:sldMk cId="3813449459" sldId="398"/>
            <ac:spMk id="7" creationId="{B7ACEE03-3C5B-D675-94BF-BF7EA0B2AC69}"/>
          </ac:spMkLst>
        </pc:spChg>
        <pc:picChg chg="add mod">
          <ac:chgData name="John Love" userId="aa50a93842ea9fdc" providerId="LiveId" clId="{5F0EC5BE-DD06-48FB-A5E7-CD50DF076635}" dt="2026-01-26T01:03:16.512" v="2492" actId="26606"/>
          <ac:picMkLst>
            <pc:docMk/>
            <pc:sldMk cId="3813449459" sldId="398"/>
            <ac:picMk id="5122" creationId="{7FF9F22B-108C-6ABA-2D91-3E18CB15A901}"/>
          </ac:picMkLst>
        </pc:picChg>
      </pc:sldChg>
      <pc:sldChg chg="addSp modSp add mod replId modClrScheme chgLayout modNotesTx">
        <pc:chgData name="John Love" userId="aa50a93842ea9fdc" providerId="LiveId" clId="{5F0EC5BE-DD06-48FB-A5E7-CD50DF076635}" dt="2026-01-26T01:59:52.700" v="3513" actId="20577"/>
        <pc:sldMkLst>
          <pc:docMk/>
          <pc:sldMk cId="2488148683" sldId="399"/>
        </pc:sldMkLst>
        <pc:spChg chg="mod">
          <ac:chgData name="John Love" userId="aa50a93842ea9fdc" providerId="LiveId" clId="{5F0EC5BE-DD06-48FB-A5E7-CD50DF076635}" dt="2026-01-26T01:04:19.947" v="2496" actId="26606"/>
          <ac:spMkLst>
            <pc:docMk/>
            <pc:sldMk cId="2488148683" sldId="399"/>
            <ac:spMk id="2" creationId="{8F462760-9BC2-8D77-E5B7-B942BD67C600}"/>
          </ac:spMkLst>
        </pc:spChg>
        <pc:spChg chg="mod">
          <ac:chgData name="John Love" userId="aa50a93842ea9fdc" providerId="LiveId" clId="{5F0EC5BE-DD06-48FB-A5E7-CD50DF076635}" dt="2026-01-26T01:04:19.947" v="2496" actId="26606"/>
          <ac:spMkLst>
            <pc:docMk/>
            <pc:sldMk cId="2488148683" sldId="399"/>
            <ac:spMk id="3" creationId="{EBB6DAAA-9EEA-BA42-F032-5560EE6D5032}"/>
          </ac:spMkLst>
        </pc:spChg>
        <pc:spChg chg="mod">
          <ac:chgData name="John Love" userId="aa50a93842ea9fdc" providerId="LiveId" clId="{5F0EC5BE-DD06-48FB-A5E7-CD50DF076635}" dt="2026-01-26T01:04:19.947" v="2496" actId="26606"/>
          <ac:spMkLst>
            <pc:docMk/>
            <pc:sldMk cId="2488148683" sldId="399"/>
            <ac:spMk id="6" creationId="{1ECDEEFC-4CBD-42DF-6F25-EC57498FE6E7}"/>
          </ac:spMkLst>
        </pc:spChg>
        <pc:spChg chg="mod">
          <ac:chgData name="John Love" userId="aa50a93842ea9fdc" providerId="LiveId" clId="{5F0EC5BE-DD06-48FB-A5E7-CD50DF076635}" dt="2026-01-26T01:04:19.947" v="2496" actId="26606"/>
          <ac:spMkLst>
            <pc:docMk/>
            <pc:sldMk cId="2488148683" sldId="399"/>
            <ac:spMk id="7" creationId="{3E0D3154-C938-5241-B68A-B1FC31AFF740}"/>
          </ac:spMkLst>
        </pc:spChg>
        <pc:picChg chg="add mod">
          <ac:chgData name="John Love" userId="aa50a93842ea9fdc" providerId="LiveId" clId="{5F0EC5BE-DD06-48FB-A5E7-CD50DF076635}" dt="2026-01-26T01:04:30.352" v="2497" actId="732"/>
          <ac:picMkLst>
            <pc:docMk/>
            <pc:sldMk cId="2488148683" sldId="399"/>
            <ac:picMk id="4" creationId="{F11518F2-C05F-2B2D-B72B-FC938F550F0B}"/>
          </ac:picMkLst>
        </pc:picChg>
      </pc:sldChg>
      <pc:sldChg chg="addSp modSp add mod modClrScheme chgLayout modNotesTx">
        <pc:chgData name="John Love" userId="aa50a93842ea9fdc" providerId="LiveId" clId="{5F0EC5BE-DD06-48FB-A5E7-CD50DF076635}" dt="2026-01-26T01:59:56.218" v="3515" actId="20577"/>
        <pc:sldMkLst>
          <pc:docMk/>
          <pc:sldMk cId="2576985871" sldId="400"/>
        </pc:sldMkLst>
        <pc:spChg chg="mod">
          <ac:chgData name="John Love" userId="aa50a93842ea9fdc" providerId="LiveId" clId="{5F0EC5BE-DD06-48FB-A5E7-CD50DF076635}" dt="2026-01-26T01:05:27.224" v="2507" actId="26606"/>
          <ac:spMkLst>
            <pc:docMk/>
            <pc:sldMk cId="2576985871" sldId="400"/>
            <ac:spMk id="2" creationId="{CFE60D38-03E6-3EA1-42C4-C0DADB6003B8}"/>
          </ac:spMkLst>
        </pc:spChg>
        <pc:spChg chg="mod">
          <ac:chgData name="John Love" userId="aa50a93842ea9fdc" providerId="LiveId" clId="{5F0EC5BE-DD06-48FB-A5E7-CD50DF076635}" dt="2026-01-26T01:05:27.224" v="2507" actId="26606"/>
          <ac:spMkLst>
            <pc:docMk/>
            <pc:sldMk cId="2576985871" sldId="400"/>
            <ac:spMk id="3" creationId="{2CC4EA02-3CAC-31C7-70D3-F282EBB0BD73}"/>
          </ac:spMkLst>
        </pc:spChg>
        <pc:spChg chg="mod">
          <ac:chgData name="John Love" userId="aa50a93842ea9fdc" providerId="LiveId" clId="{5F0EC5BE-DD06-48FB-A5E7-CD50DF076635}" dt="2026-01-26T01:05:27.224" v="2507" actId="26606"/>
          <ac:spMkLst>
            <pc:docMk/>
            <pc:sldMk cId="2576985871" sldId="400"/>
            <ac:spMk id="6" creationId="{4F8AD2FC-D074-F347-F281-597DA0DFA141}"/>
          </ac:spMkLst>
        </pc:spChg>
        <pc:spChg chg="mod">
          <ac:chgData name="John Love" userId="aa50a93842ea9fdc" providerId="LiveId" clId="{5F0EC5BE-DD06-48FB-A5E7-CD50DF076635}" dt="2026-01-26T01:05:27.224" v="2507" actId="26606"/>
          <ac:spMkLst>
            <pc:docMk/>
            <pc:sldMk cId="2576985871" sldId="400"/>
            <ac:spMk id="7" creationId="{743DEE24-3869-2E2D-FFEC-5CBCDF7FBF09}"/>
          </ac:spMkLst>
        </pc:spChg>
        <pc:picChg chg="add mod">
          <ac:chgData name="John Love" userId="aa50a93842ea9fdc" providerId="LiveId" clId="{5F0EC5BE-DD06-48FB-A5E7-CD50DF076635}" dt="2026-01-26T01:05:27.224" v="2507" actId="26606"/>
          <ac:picMkLst>
            <pc:docMk/>
            <pc:sldMk cId="2576985871" sldId="400"/>
            <ac:picMk id="4" creationId="{51D5AD97-AB9E-53AD-6194-CC54A3BD7076}"/>
          </ac:picMkLst>
        </pc:picChg>
      </pc:sldChg>
      <pc:sldChg chg="addSp modSp add mod replId modClrScheme chgLayout modNotesTx">
        <pc:chgData name="John Love" userId="aa50a93842ea9fdc" providerId="LiveId" clId="{5F0EC5BE-DD06-48FB-A5E7-CD50DF076635}" dt="2026-01-26T01:59:59.310" v="3517" actId="20577"/>
        <pc:sldMkLst>
          <pc:docMk/>
          <pc:sldMk cId="2401036411" sldId="401"/>
        </pc:sldMkLst>
        <pc:spChg chg="mod">
          <ac:chgData name="John Love" userId="aa50a93842ea9fdc" providerId="LiveId" clId="{5F0EC5BE-DD06-48FB-A5E7-CD50DF076635}" dt="2026-01-26T01:06:18.413" v="2509" actId="26606"/>
          <ac:spMkLst>
            <pc:docMk/>
            <pc:sldMk cId="2401036411" sldId="401"/>
            <ac:spMk id="2" creationId="{C5C43BF2-6425-429F-AA2D-A3F35D79DA2E}"/>
          </ac:spMkLst>
        </pc:spChg>
        <pc:spChg chg="mod">
          <ac:chgData name="John Love" userId="aa50a93842ea9fdc" providerId="LiveId" clId="{5F0EC5BE-DD06-48FB-A5E7-CD50DF076635}" dt="2026-01-26T01:06:18.413" v="2509" actId="26606"/>
          <ac:spMkLst>
            <pc:docMk/>
            <pc:sldMk cId="2401036411" sldId="401"/>
            <ac:spMk id="3" creationId="{355DC714-947D-84F5-EFE7-D0BE07E9F4DD}"/>
          </ac:spMkLst>
        </pc:spChg>
        <pc:spChg chg="mod">
          <ac:chgData name="John Love" userId="aa50a93842ea9fdc" providerId="LiveId" clId="{5F0EC5BE-DD06-48FB-A5E7-CD50DF076635}" dt="2026-01-26T01:06:18.413" v="2509" actId="26606"/>
          <ac:spMkLst>
            <pc:docMk/>
            <pc:sldMk cId="2401036411" sldId="401"/>
            <ac:spMk id="6" creationId="{45E51D28-CE54-A8EC-1047-70815F2D115F}"/>
          </ac:spMkLst>
        </pc:spChg>
        <pc:spChg chg="mod">
          <ac:chgData name="John Love" userId="aa50a93842ea9fdc" providerId="LiveId" clId="{5F0EC5BE-DD06-48FB-A5E7-CD50DF076635}" dt="2026-01-26T01:06:18.413" v="2509" actId="26606"/>
          <ac:spMkLst>
            <pc:docMk/>
            <pc:sldMk cId="2401036411" sldId="401"/>
            <ac:spMk id="7" creationId="{B2EF8650-747F-173F-86CD-C96A17F4E874}"/>
          </ac:spMkLst>
        </pc:spChg>
        <pc:picChg chg="add mod">
          <ac:chgData name="John Love" userId="aa50a93842ea9fdc" providerId="LiveId" clId="{5F0EC5BE-DD06-48FB-A5E7-CD50DF076635}" dt="2026-01-26T01:06:18.413" v="2509" actId="26606"/>
          <ac:picMkLst>
            <pc:docMk/>
            <pc:sldMk cId="2401036411" sldId="401"/>
            <ac:picMk id="6146" creationId="{2748838F-7ECC-23EA-8417-D60BE1618A81}"/>
          </ac:picMkLst>
        </pc:picChg>
      </pc:sldChg>
      <pc:sldChg chg="addSp modSp add mod replId modClrScheme chgLayout modNotesTx">
        <pc:chgData name="John Love" userId="aa50a93842ea9fdc" providerId="LiveId" clId="{5F0EC5BE-DD06-48FB-A5E7-CD50DF076635}" dt="2026-01-26T02:00:02.217" v="3519" actId="20577"/>
        <pc:sldMkLst>
          <pc:docMk/>
          <pc:sldMk cId="1567433926" sldId="402"/>
        </pc:sldMkLst>
        <pc:spChg chg="mod">
          <ac:chgData name="John Love" userId="aa50a93842ea9fdc" providerId="LiveId" clId="{5F0EC5BE-DD06-48FB-A5E7-CD50DF076635}" dt="2026-01-26T01:38:21.685" v="2657" actId="26606"/>
          <ac:spMkLst>
            <pc:docMk/>
            <pc:sldMk cId="1567433926" sldId="402"/>
            <ac:spMk id="2" creationId="{F504FB12-7F61-6F82-E10F-450AE03A50BF}"/>
          </ac:spMkLst>
        </pc:spChg>
        <pc:spChg chg="mod">
          <ac:chgData name="John Love" userId="aa50a93842ea9fdc" providerId="LiveId" clId="{5F0EC5BE-DD06-48FB-A5E7-CD50DF076635}" dt="2026-01-26T01:38:21.685" v="2657" actId="26606"/>
          <ac:spMkLst>
            <pc:docMk/>
            <pc:sldMk cId="1567433926" sldId="402"/>
            <ac:spMk id="3" creationId="{C6CECD93-30D1-B471-E279-63B6BA621648}"/>
          </ac:spMkLst>
        </pc:spChg>
        <pc:spChg chg="mod">
          <ac:chgData name="John Love" userId="aa50a93842ea9fdc" providerId="LiveId" clId="{5F0EC5BE-DD06-48FB-A5E7-CD50DF076635}" dt="2026-01-26T01:38:21.685" v="2657" actId="26606"/>
          <ac:spMkLst>
            <pc:docMk/>
            <pc:sldMk cId="1567433926" sldId="402"/>
            <ac:spMk id="6" creationId="{F6BDEF9F-FF0D-46E5-057F-161BE789C30A}"/>
          </ac:spMkLst>
        </pc:spChg>
        <pc:spChg chg="mod">
          <ac:chgData name="John Love" userId="aa50a93842ea9fdc" providerId="LiveId" clId="{5F0EC5BE-DD06-48FB-A5E7-CD50DF076635}" dt="2026-01-26T01:38:21.685" v="2657" actId="26606"/>
          <ac:spMkLst>
            <pc:docMk/>
            <pc:sldMk cId="1567433926" sldId="402"/>
            <ac:spMk id="7" creationId="{42396906-580E-86A8-F8AB-E9A8FA8A7247}"/>
          </ac:spMkLst>
        </pc:spChg>
        <pc:picChg chg="add mod">
          <ac:chgData name="John Love" userId="aa50a93842ea9fdc" providerId="LiveId" clId="{5F0EC5BE-DD06-48FB-A5E7-CD50DF076635}" dt="2026-01-26T01:38:21.685" v="2657" actId="26606"/>
          <ac:picMkLst>
            <pc:docMk/>
            <pc:sldMk cId="1567433926" sldId="402"/>
            <ac:picMk id="9218" creationId="{6877D0C5-80B4-81A0-8D2A-CCFC0C489CD7}"/>
          </ac:picMkLst>
        </pc:picChg>
      </pc:sldChg>
      <pc:sldChg chg="addSp delSp modSp add mod replId modClrScheme chgLayout modNotesTx">
        <pc:chgData name="John Love" userId="aa50a93842ea9fdc" providerId="LiveId" clId="{5F0EC5BE-DD06-48FB-A5E7-CD50DF076635}" dt="2026-01-26T02:00:28.033" v="3522" actId="20577"/>
        <pc:sldMkLst>
          <pc:docMk/>
          <pc:sldMk cId="2638230133" sldId="403"/>
        </pc:sldMkLst>
        <pc:spChg chg="mod ord">
          <ac:chgData name="John Love" userId="aa50a93842ea9fdc" providerId="LiveId" clId="{5F0EC5BE-DD06-48FB-A5E7-CD50DF076635}" dt="2026-01-26T01:11:06.544" v="2523" actId="26606"/>
          <ac:spMkLst>
            <pc:docMk/>
            <pc:sldMk cId="2638230133" sldId="403"/>
            <ac:spMk id="2" creationId="{10397035-67B2-A0BF-85FF-C6741D520A31}"/>
          </ac:spMkLst>
        </pc:spChg>
        <pc:spChg chg="mod ord">
          <ac:chgData name="John Love" userId="aa50a93842ea9fdc" providerId="LiveId" clId="{5F0EC5BE-DD06-48FB-A5E7-CD50DF076635}" dt="2026-01-26T01:11:06.544" v="2523" actId="26606"/>
          <ac:spMkLst>
            <pc:docMk/>
            <pc:sldMk cId="2638230133" sldId="403"/>
            <ac:spMk id="3" creationId="{31DBB17A-DDB3-EB74-6BD8-27E4A08C2A1D}"/>
          </ac:spMkLst>
        </pc:spChg>
        <pc:spChg chg="add mod ord">
          <ac:chgData name="John Love" userId="aa50a93842ea9fdc" providerId="LiveId" clId="{5F0EC5BE-DD06-48FB-A5E7-CD50DF076635}" dt="2026-01-26T01:11:06.544" v="2523" actId="26606"/>
          <ac:spMkLst>
            <pc:docMk/>
            <pc:sldMk cId="2638230133" sldId="403"/>
            <ac:spMk id="4" creationId="{B74085AF-C382-E564-C20D-CEB2A30F2F32}"/>
          </ac:spMkLst>
        </pc:spChg>
        <pc:spChg chg="add mod ord">
          <ac:chgData name="John Love" userId="aa50a93842ea9fdc" providerId="LiveId" clId="{5F0EC5BE-DD06-48FB-A5E7-CD50DF076635}" dt="2026-01-26T01:11:06.544" v="2523" actId="26606"/>
          <ac:spMkLst>
            <pc:docMk/>
            <pc:sldMk cId="2638230133" sldId="403"/>
            <ac:spMk id="5" creationId="{CDA0B1C4-F28B-95C3-A7CA-96C27EDF58FF}"/>
          </ac:spMkLst>
        </pc:spChg>
        <pc:spChg chg="del mod ord">
          <ac:chgData name="John Love" userId="aa50a93842ea9fdc" providerId="LiveId" clId="{5F0EC5BE-DD06-48FB-A5E7-CD50DF076635}" dt="2026-01-25T23:51:15.576" v="2071" actId="700"/>
          <ac:spMkLst>
            <pc:docMk/>
            <pc:sldMk cId="2638230133" sldId="403"/>
            <ac:spMk id="6" creationId="{B05E1839-C6CD-DCEA-04FC-06B64EAB2210}"/>
          </ac:spMkLst>
        </pc:spChg>
        <pc:spChg chg="del mod ord">
          <ac:chgData name="John Love" userId="aa50a93842ea9fdc" providerId="LiveId" clId="{5F0EC5BE-DD06-48FB-A5E7-CD50DF076635}" dt="2026-01-25T23:51:15.576" v="2071" actId="700"/>
          <ac:spMkLst>
            <pc:docMk/>
            <pc:sldMk cId="2638230133" sldId="403"/>
            <ac:spMk id="7" creationId="{598D5A6F-0B9F-D30A-2D40-15981F77F77F}"/>
          </ac:spMkLst>
        </pc:spChg>
        <pc:spChg chg="add del mod ord">
          <ac:chgData name="John Love" userId="aa50a93842ea9fdc" providerId="LiveId" clId="{5F0EC5BE-DD06-48FB-A5E7-CD50DF076635}" dt="2026-01-26T01:09:15.528" v="2521" actId="700"/>
          <ac:spMkLst>
            <pc:docMk/>
            <pc:sldMk cId="2638230133" sldId="403"/>
            <ac:spMk id="8" creationId="{F9D933C4-05F5-9E6B-0BA2-72CCAFFAD877}"/>
          </ac:spMkLst>
        </pc:spChg>
        <pc:spChg chg="add del mod ord">
          <ac:chgData name="John Love" userId="aa50a93842ea9fdc" providerId="LiveId" clId="{5F0EC5BE-DD06-48FB-A5E7-CD50DF076635}" dt="2026-01-26T01:09:15.528" v="2521" actId="700"/>
          <ac:spMkLst>
            <pc:docMk/>
            <pc:sldMk cId="2638230133" sldId="403"/>
            <ac:spMk id="9" creationId="{6F2A1175-D99C-B04A-3102-C8DDA1F57EE0}"/>
          </ac:spMkLst>
        </pc:spChg>
        <pc:picChg chg="add del mod">
          <ac:chgData name="John Love" userId="aa50a93842ea9fdc" providerId="LiveId" clId="{5F0EC5BE-DD06-48FB-A5E7-CD50DF076635}" dt="2026-01-26T01:12:03.439" v="2524" actId="478"/>
          <ac:picMkLst>
            <pc:docMk/>
            <pc:sldMk cId="2638230133" sldId="403"/>
            <ac:picMk id="10242" creationId="{3EB4DB7A-F3FA-DBA3-4861-44CE29D2EA20}"/>
          </ac:picMkLst>
        </pc:picChg>
        <pc:picChg chg="add del mod">
          <ac:chgData name="John Love" userId="aa50a93842ea9fdc" providerId="LiveId" clId="{5F0EC5BE-DD06-48FB-A5E7-CD50DF076635}" dt="2026-01-26T01:54:31.871" v="3475" actId="478"/>
          <ac:picMkLst>
            <pc:docMk/>
            <pc:sldMk cId="2638230133" sldId="403"/>
            <ac:picMk id="10244" creationId="{089570A9-BE9D-010C-1989-304127ED70A4}"/>
          </ac:picMkLst>
        </pc:picChg>
        <pc:picChg chg="add mod">
          <ac:chgData name="John Love" userId="aa50a93842ea9fdc" providerId="LiveId" clId="{5F0EC5BE-DD06-48FB-A5E7-CD50DF076635}" dt="2026-01-26T01:54:37.693" v="3477" actId="26606"/>
          <ac:picMkLst>
            <pc:docMk/>
            <pc:sldMk cId="2638230133" sldId="403"/>
            <ac:picMk id="10246" creationId="{01169771-5E28-3150-0EC8-F0BB11C76817}"/>
          </ac:picMkLst>
        </pc:picChg>
      </pc:sldChg>
      <pc:sldChg chg="addSp delSp modSp add mod modClrScheme chgLayout modNotesTx">
        <pc:chgData name="John Love" userId="aa50a93842ea9fdc" providerId="LiveId" clId="{5F0EC5BE-DD06-48FB-A5E7-CD50DF076635}" dt="2026-01-26T01:55:53.980" v="3479" actId="732"/>
        <pc:sldMkLst>
          <pc:docMk/>
          <pc:sldMk cId="3787222276" sldId="404"/>
        </pc:sldMkLst>
        <pc:spChg chg="mod ord">
          <ac:chgData name="John Love" userId="aa50a93842ea9fdc" providerId="LiveId" clId="{5F0EC5BE-DD06-48FB-A5E7-CD50DF076635}" dt="2026-01-26T01:55:38.344" v="3478" actId="26606"/>
          <ac:spMkLst>
            <pc:docMk/>
            <pc:sldMk cId="3787222276" sldId="404"/>
            <ac:spMk id="2" creationId="{87960962-CFBE-BF0D-918E-5E688C6F7FFB}"/>
          </ac:spMkLst>
        </pc:spChg>
        <pc:spChg chg="mod ord">
          <ac:chgData name="John Love" userId="aa50a93842ea9fdc" providerId="LiveId" clId="{5F0EC5BE-DD06-48FB-A5E7-CD50DF076635}" dt="2026-01-26T01:55:38.344" v="3478" actId="26606"/>
          <ac:spMkLst>
            <pc:docMk/>
            <pc:sldMk cId="3787222276" sldId="404"/>
            <ac:spMk id="3" creationId="{4BF5D92B-A23E-3022-B6F3-9E0C152CF3D6}"/>
          </ac:spMkLst>
        </pc:spChg>
        <pc:spChg chg="add mod ord">
          <ac:chgData name="John Love" userId="aa50a93842ea9fdc" providerId="LiveId" clId="{5F0EC5BE-DD06-48FB-A5E7-CD50DF076635}" dt="2026-01-26T01:55:38.344" v="3478" actId="26606"/>
          <ac:spMkLst>
            <pc:docMk/>
            <pc:sldMk cId="3787222276" sldId="404"/>
            <ac:spMk id="4" creationId="{B4E73B3E-E191-693E-00FC-9498BC76F668}"/>
          </ac:spMkLst>
        </pc:spChg>
        <pc:spChg chg="add del mod ord">
          <ac:chgData name="John Love" userId="aa50a93842ea9fdc" providerId="LiveId" clId="{5F0EC5BE-DD06-48FB-A5E7-CD50DF076635}" dt="2026-01-26T01:17:00.486" v="2544" actId="700"/>
          <ac:spMkLst>
            <pc:docMk/>
            <pc:sldMk cId="3787222276" sldId="404"/>
            <ac:spMk id="5" creationId="{8659ACEE-DA77-0BF2-78B0-C1C6C0FE715B}"/>
          </ac:spMkLst>
        </pc:spChg>
        <pc:spChg chg="mod ord">
          <ac:chgData name="John Love" userId="aa50a93842ea9fdc" providerId="LiveId" clId="{5F0EC5BE-DD06-48FB-A5E7-CD50DF076635}" dt="2026-01-26T01:55:38.344" v="3478" actId="26606"/>
          <ac:spMkLst>
            <pc:docMk/>
            <pc:sldMk cId="3787222276" sldId="404"/>
            <ac:spMk id="6" creationId="{7AFDBEA2-8A69-DE03-3DA3-95E81E7C4FC7}"/>
          </ac:spMkLst>
        </pc:spChg>
        <pc:spChg chg="del mod ord">
          <ac:chgData name="John Love" userId="aa50a93842ea9fdc" providerId="LiveId" clId="{5F0EC5BE-DD06-48FB-A5E7-CD50DF076635}" dt="2026-01-25T23:56:36.791" v="2090" actId="700"/>
          <ac:spMkLst>
            <pc:docMk/>
            <pc:sldMk cId="3787222276" sldId="404"/>
            <ac:spMk id="7" creationId="{9B9D7D0D-2B76-56C0-13DD-04A05FFEF56A}"/>
          </ac:spMkLst>
        </pc:spChg>
        <pc:spChg chg="add del mod ord">
          <ac:chgData name="John Love" userId="aa50a93842ea9fdc" providerId="LiveId" clId="{5F0EC5BE-DD06-48FB-A5E7-CD50DF076635}" dt="2026-01-26T01:17:00.486" v="2544" actId="700"/>
          <ac:spMkLst>
            <pc:docMk/>
            <pc:sldMk cId="3787222276" sldId="404"/>
            <ac:spMk id="8" creationId="{B5D40418-9F60-A03D-5A6B-D338B077519D}"/>
          </ac:spMkLst>
        </pc:spChg>
        <pc:picChg chg="add mod ord">
          <ac:chgData name="John Love" userId="aa50a93842ea9fdc" providerId="LiveId" clId="{5F0EC5BE-DD06-48FB-A5E7-CD50DF076635}" dt="2026-01-26T01:55:53.980" v="3479" actId="732"/>
          <ac:picMkLst>
            <pc:docMk/>
            <pc:sldMk cId="3787222276" sldId="404"/>
            <ac:picMk id="11266" creationId="{A004BDC3-FB89-C12E-0C1A-C39BBC4C0648}"/>
          </ac:picMkLst>
        </pc:picChg>
      </pc:sldChg>
      <pc:sldChg chg="addSp modSp add mod replId modClrScheme chgLayout modNotesTx">
        <pc:chgData name="John Love" userId="aa50a93842ea9fdc" providerId="LiveId" clId="{5F0EC5BE-DD06-48FB-A5E7-CD50DF076635}" dt="2026-01-26T01:18:15.285" v="2547" actId="26606"/>
        <pc:sldMkLst>
          <pc:docMk/>
          <pc:sldMk cId="4139036936" sldId="405"/>
        </pc:sldMkLst>
        <pc:spChg chg="mod">
          <ac:chgData name="John Love" userId="aa50a93842ea9fdc" providerId="LiveId" clId="{5F0EC5BE-DD06-48FB-A5E7-CD50DF076635}" dt="2026-01-26T01:18:15.285" v="2547" actId="26606"/>
          <ac:spMkLst>
            <pc:docMk/>
            <pc:sldMk cId="4139036936" sldId="405"/>
            <ac:spMk id="2" creationId="{21696ED0-13F0-03F3-BDBA-9E3850DE98B8}"/>
          </ac:spMkLst>
        </pc:spChg>
        <pc:spChg chg="mod">
          <ac:chgData name="John Love" userId="aa50a93842ea9fdc" providerId="LiveId" clId="{5F0EC5BE-DD06-48FB-A5E7-CD50DF076635}" dt="2026-01-26T01:18:15.285" v="2547" actId="26606"/>
          <ac:spMkLst>
            <pc:docMk/>
            <pc:sldMk cId="4139036936" sldId="405"/>
            <ac:spMk id="3" creationId="{86584494-79B2-8F90-BFA6-B9D783BBF6E7}"/>
          </ac:spMkLst>
        </pc:spChg>
        <pc:spChg chg="mod">
          <ac:chgData name="John Love" userId="aa50a93842ea9fdc" providerId="LiveId" clId="{5F0EC5BE-DD06-48FB-A5E7-CD50DF076635}" dt="2026-01-26T01:18:15.285" v="2547" actId="26606"/>
          <ac:spMkLst>
            <pc:docMk/>
            <pc:sldMk cId="4139036936" sldId="405"/>
            <ac:spMk id="6" creationId="{3B917130-269B-2767-F149-EF25950D417C}"/>
          </ac:spMkLst>
        </pc:spChg>
        <pc:spChg chg="mod">
          <ac:chgData name="John Love" userId="aa50a93842ea9fdc" providerId="LiveId" clId="{5F0EC5BE-DD06-48FB-A5E7-CD50DF076635}" dt="2026-01-26T01:18:15.285" v="2547" actId="26606"/>
          <ac:spMkLst>
            <pc:docMk/>
            <pc:sldMk cId="4139036936" sldId="405"/>
            <ac:spMk id="7" creationId="{C0408BF8-CFDA-C1B3-9286-EA458F99447B}"/>
          </ac:spMkLst>
        </pc:spChg>
        <pc:picChg chg="add mod">
          <ac:chgData name="John Love" userId="aa50a93842ea9fdc" providerId="LiveId" clId="{5F0EC5BE-DD06-48FB-A5E7-CD50DF076635}" dt="2026-01-26T01:18:15.285" v="2547" actId="26606"/>
          <ac:picMkLst>
            <pc:docMk/>
            <pc:sldMk cId="4139036936" sldId="405"/>
            <ac:picMk id="12290" creationId="{FD049811-3070-9DC3-EA0D-2213C0884A75}"/>
          </ac:picMkLst>
        </pc:picChg>
      </pc:sldChg>
      <pc:sldChg chg="addSp modSp add mod replId modClrScheme chgLayout modNotesTx">
        <pc:chgData name="John Love" userId="aa50a93842ea9fdc" providerId="LiveId" clId="{5F0EC5BE-DD06-48FB-A5E7-CD50DF076635}" dt="2026-01-26T01:20:11.994" v="2549" actId="26606"/>
        <pc:sldMkLst>
          <pc:docMk/>
          <pc:sldMk cId="3696250103" sldId="406"/>
        </pc:sldMkLst>
        <pc:spChg chg="mod">
          <ac:chgData name="John Love" userId="aa50a93842ea9fdc" providerId="LiveId" clId="{5F0EC5BE-DD06-48FB-A5E7-CD50DF076635}" dt="2026-01-26T01:20:11.994" v="2549" actId="26606"/>
          <ac:spMkLst>
            <pc:docMk/>
            <pc:sldMk cId="3696250103" sldId="406"/>
            <ac:spMk id="2" creationId="{B263FA5E-1AA3-D87A-2F0B-CE5003C13853}"/>
          </ac:spMkLst>
        </pc:spChg>
        <pc:spChg chg="mod">
          <ac:chgData name="John Love" userId="aa50a93842ea9fdc" providerId="LiveId" clId="{5F0EC5BE-DD06-48FB-A5E7-CD50DF076635}" dt="2026-01-26T01:20:11.994" v="2549" actId="26606"/>
          <ac:spMkLst>
            <pc:docMk/>
            <pc:sldMk cId="3696250103" sldId="406"/>
            <ac:spMk id="3" creationId="{771DE1FF-68F6-D1EF-A9F3-504CAA5B2E69}"/>
          </ac:spMkLst>
        </pc:spChg>
        <pc:spChg chg="mod">
          <ac:chgData name="John Love" userId="aa50a93842ea9fdc" providerId="LiveId" clId="{5F0EC5BE-DD06-48FB-A5E7-CD50DF076635}" dt="2026-01-26T01:20:11.994" v="2549" actId="26606"/>
          <ac:spMkLst>
            <pc:docMk/>
            <pc:sldMk cId="3696250103" sldId="406"/>
            <ac:spMk id="6" creationId="{362A9222-0EA4-0695-3B13-496952A1FAE0}"/>
          </ac:spMkLst>
        </pc:spChg>
        <pc:spChg chg="mod ord">
          <ac:chgData name="John Love" userId="aa50a93842ea9fdc" providerId="LiveId" clId="{5F0EC5BE-DD06-48FB-A5E7-CD50DF076635}" dt="2026-01-26T01:20:11.994" v="2549" actId="26606"/>
          <ac:spMkLst>
            <pc:docMk/>
            <pc:sldMk cId="3696250103" sldId="406"/>
            <ac:spMk id="7" creationId="{5FD639E2-916D-DB6C-E9D6-081C501AAB43}"/>
          </ac:spMkLst>
        </pc:spChg>
        <pc:picChg chg="add mod">
          <ac:chgData name="John Love" userId="aa50a93842ea9fdc" providerId="LiveId" clId="{5F0EC5BE-DD06-48FB-A5E7-CD50DF076635}" dt="2026-01-26T01:20:11.994" v="2549" actId="26606"/>
          <ac:picMkLst>
            <pc:docMk/>
            <pc:sldMk cId="3696250103" sldId="406"/>
            <ac:picMk id="13314" creationId="{6FE20897-C30B-CC7D-2F7F-0C1D19C2D4C8}"/>
          </ac:picMkLst>
        </pc:picChg>
      </pc:sldChg>
      <pc:sldChg chg="addSp delSp modSp add mod replId modClrScheme chgLayout modNotesTx">
        <pc:chgData name="John Love" userId="aa50a93842ea9fdc" providerId="LiveId" clId="{5F0EC5BE-DD06-48FB-A5E7-CD50DF076635}" dt="2026-01-26T01:26:28.161" v="2569" actId="207"/>
        <pc:sldMkLst>
          <pc:docMk/>
          <pc:sldMk cId="2432395505" sldId="407"/>
        </pc:sldMkLst>
        <pc:spChg chg="mod">
          <ac:chgData name="John Love" userId="aa50a93842ea9fdc" providerId="LiveId" clId="{5F0EC5BE-DD06-48FB-A5E7-CD50DF076635}" dt="2026-01-26T01:23:57.160" v="2557" actId="26606"/>
          <ac:spMkLst>
            <pc:docMk/>
            <pc:sldMk cId="2432395505" sldId="407"/>
            <ac:spMk id="2" creationId="{00CE1FFB-1530-B764-2D0E-ACB0EB2BAF36}"/>
          </ac:spMkLst>
        </pc:spChg>
        <pc:spChg chg="mod">
          <ac:chgData name="John Love" userId="aa50a93842ea9fdc" providerId="LiveId" clId="{5F0EC5BE-DD06-48FB-A5E7-CD50DF076635}" dt="2026-01-26T01:23:57.160" v="2557" actId="26606"/>
          <ac:spMkLst>
            <pc:docMk/>
            <pc:sldMk cId="2432395505" sldId="407"/>
            <ac:spMk id="3" creationId="{2E913467-6403-B7F3-E2BF-ECC5E7233790}"/>
          </ac:spMkLst>
        </pc:spChg>
        <pc:spChg chg="mod">
          <ac:chgData name="John Love" userId="aa50a93842ea9fdc" providerId="LiveId" clId="{5F0EC5BE-DD06-48FB-A5E7-CD50DF076635}" dt="2026-01-26T01:23:57.160" v="2557" actId="26606"/>
          <ac:spMkLst>
            <pc:docMk/>
            <pc:sldMk cId="2432395505" sldId="407"/>
            <ac:spMk id="6" creationId="{5ECFD1C9-AAAD-6BBA-B98F-F18FF8D2FACB}"/>
          </ac:spMkLst>
        </pc:spChg>
        <pc:spChg chg="mod">
          <ac:chgData name="John Love" userId="aa50a93842ea9fdc" providerId="LiveId" clId="{5F0EC5BE-DD06-48FB-A5E7-CD50DF076635}" dt="2026-01-26T01:26:28.161" v="2569" actId="207"/>
          <ac:spMkLst>
            <pc:docMk/>
            <pc:sldMk cId="2432395505" sldId="407"/>
            <ac:spMk id="7" creationId="{90277904-9089-3299-1169-EF8F96D9544E}"/>
          </ac:spMkLst>
        </pc:spChg>
        <pc:picChg chg="add del mod">
          <ac:chgData name="John Love" userId="aa50a93842ea9fdc" providerId="LiveId" clId="{5F0EC5BE-DD06-48FB-A5E7-CD50DF076635}" dt="2026-01-26T01:22:40.213" v="2555" actId="478"/>
          <ac:picMkLst>
            <pc:docMk/>
            <pc:sldMk cId="2432395505" sldId="407"/>
            <ac:picMk id="14338" creationId="{8E46A8FA-EE40-1535-BC0D-DBB0EDAA3952}"/>
          </ac:picMkLst>
        </pc:picChg>
        <pc:picChg chg="add mod">
          <ac:chgData name="John Love" userId="aa50a93842ea9fdc" providerId="LiveId" clId="{5F0EC5BE-DD06-48FB-A5E7-CD50DF076635}" dt="2026-01-26T01:23:57.160" v="2557" actId="26606"/>
          <ac:picMkLst>
            <pc:docMk/>
            <pc:sldMk cId="2432395505" sldId="407"/>
            <ac:picMk id="14340" creationId="{F3F91660-5A4E-0A8A-5E18-254F9CE70269}"/>
          </ac:picMkLst>
        </pc:picChg>
      </pc:sldChg>
      <pc:sldChg chg="addSp modSp add mod modClrScheme chgLayout modNotesTx">
        <pc:chgData name="John Love" userId="aa50a93842ea9fdc" providerId="LiveId" clId="{5F0EC5BE-DD06-48FB-A5E7-CD50DF076635}" dt="2026-01-26T01:56:46.534" v="3480" actId="12"/>
        <pc:sldMkLst>
          <pc:docMk/>
          <pc:sldMk cId="2828983569" sldId="408"/>
        </pc:sldMkLst>
        <pc:spChg chg="mod">
          <ac:chgData name="John Love" userId="aa50a93842ea9fdc" providerId="LiveId" clId="{5F0EC5BE-DD06-48FB-A5E7-CD50DF076635}" dt="2026-01-26T01:38:56.517" v="2658" actId="26606"/>
          <ac:spMkLst>
            <pc:docMk/>
            <pc:sldMk cId="2828983569" sldId="408"/>
            <ac:spMk id="2" creationId="{E12368FA-0D08-C7DC-EABB-D815A55359E5}"/>
          </ac:spMkLst>
        </pc:spChg>
        <pc:spChg chg="mod">
          <ac:chgData name="John Love" userId="aa50a93842ea9fdc" providerId="LiveId" clId="{5F0EC5BE-DD06-48FB-A5E7-CD50DF076635}" dt="2026-01-26T01:38:56.517" v="2658" actId="26606"/>
          <ac:spMkLst>
            <pc:docMk/>
            <pc:sldMk cId="2828983569" sldId="408"/>
            <ac:spMk id="3" creationId="{B2C09534-5825-ADF4-0EFA-49BDE912D747}"/>
          </ac:spMkLst>
        </pc:spChg>
        <pc:spChg chg="mod">
          <ac:chgData name="John Love" userId="aa50a93842ea9fdc" providerId="LiveId" clId="{5F0EC5BE-DD06-48FB-A5E7-CD50DF076635}" dt="2026-01-26T01:38:56.517" v="2658" actId="26606"/>
          <ac:spMkLst>
            <pc:docMk/>
            <pc:sldMk cId="2828983569" sldId="408"/>
            <ac:spMk id="6" creationId="{366BD38C-CEB8-6110-10AB-C470DCE9883F}"/>
          </ac:spMkLst>
        </pc:spChg>
        <pc:spChg chg="mod">
          <ac:chgData name="John Love" userId="aa50a93842ea9fdc" providerId="LiveId" clId="{5F0EC5BE-DD06-48FB-A5E7-CD50DF076635}" dt="2026-01-26T01:56:46.534" v="3480" actId="12"/>
          <ac:spMkLst>
            <pc:docMk/>
            <pc:sldMk cId="2828983569" sldId="408"/>
            <ac:spMk id="7" creationId="{522BB9FB-68E9-9266-82DE-15C58A932D99}"/>
          </ac:spMkLst>
        </pc:spChg>
        <pc:picChg chg="add mod">
          <ac:chgData name="John Love" userId="aa50a93842ea9fdc" providerId="LiveId" clId="{5F0EC5BE-DD06-48FB-A5E7-CD50DF076635}" dt="2026-01-26T01:38:56.517" v="2658" actId="26606"/>
          <ac:picMkLst>
            <pc:docMk/>
            <pc:sldMk cId="2828983569" sldId="408"/>
            <ac:picMk id="4" creationId="{866B8581-3897-9222-7E99-0F43ABDF6027}"/>
          </ac:picMkLst>
        </pc:picChg>
      </pc:sldChg>
      <pc:sldChg chg="addSp modSp add mod modClrScheme chgLayout modNotesTx">
        <pc:chgData name="John Love" userId="aa50a93842ea9fdc" providerId="LiveId" clId="{5F0EC5BE-DD06-48FB-A5E7-CD50DF076635}" dt="2026-01-26T01:27:28.379" v="2571" actId="26606"/>
        <pc:sldMkLst>
          <pc:docMk/>
          <pc:sldMk cId="3855468296" sldId="409"/>
        </pc:sldMkLst>
        <pc:spChg chg="mod">
          <ac:chgData name="John Love" userId="aa50a93842ea9fdc" providerId="LiveId" clId="{5F0EC5BE-DD06-48FB-A5E7-CD50DF076635}" dt="2026-01-26T01:27:28.379" v="2571" actId="26606"/>
          <ac:spMkLst>
            <pc:docMk/>
            <pc:sldMk cId="3855468296" sldId="409"/>
            <ac:spMk id="2" creationId="{EAD2FCA1-32A6-86E5-2F12-16BC97E0743F}"/>
          </ac:spMkLst>
        </pc:spChg>
        <pc:spChg chg="mod">
          <ac:chgData name="John Love" userId="aa50a93842ea9fdc" providerId="LiveId" clId="{5F0EC5BE-DD06-48FB-A5E7-CD50DF076635}" dt="2026-01-26T01:27:28.379" v="2571" actId="26606"/>
          <ac:spMkLst>
            <pc:docMk/>
            <pc:sldMk cId="3855468296" sldId="409"/>
            <ac:spMk id="3" creationId="{20294C89-DE33-BF35-9CD4-5D36968CD25C}"/>
          </ac:spMkLst>
        </pc:spChg>
        <pc:spChg chg="mod">
          <ac:chgData name="John Love" userId="aa50a93842ea9fdc" providerId="LiveId" clId="{5F0EC5BE-DD06-48FB-A5E7-CD50DF076635}" dt="2026-01-26T01:27:28.379" v="2571" actId="26606"/>
          <ac:spMkLst>
            <pc:docMk/>
            <pc:sldMk cId="3855468296" sldId="409"/>
            <ac:spMk id="6" creationId="{1D76B82C-9B7F-5240-69C6-ED2B26D06F67}"/>
          </ac:spMkLst>
        </pc:spChg>
        <pc:spChg chg="mod">
          <ac:chgData name="John Love" userId="aa50a93842ea9fdc" providerId="LiveId" clId="{5F0EC5BE-DD06-48FB-A5E7-CD50DF076635}" dt="2026-01-26T01:27:28.379" v="2571" actId="26606"/>
          <ac:spMkLst>
            <pc:docMk/>
            <pc:sldMk cId="3855468296" sldId="409"/>
            <ac:spMk id="7" creationId="{E5326E8C-ABBE-0685-DDC5-B22C6BBAED14}"/>
          </ac:spMkLst>
        </pc:spChg>
        <pc:picChg chg="add mod">
          <ac:chgData name="John Love" userId="aa50a93842ea9fdc" providerId="LiveId" clId="{5F0EC5BE-DD06-48FB-A5E7-CD50DF076635}" dt="2026-01-26T01:27:28.379" v="2571" actId="26606"/>
          <ac:picMkLst>
            <pc:docMk/>
            <pc:sldMk cId="3855468296" sldId="409"/>
            <ac:picMk id="4" creationId="{05917440-B75A-533E-BA67-6FC017CE7453}"/>
          </ac:picMkLst>
        </pc:picChg>
      </pc:sldChg>
      <pc:sldChg chg="addSp delSp modSp new mod modClrScheme chgLayout modNotesTx">
        <pc:chgData name="John Love" userId="aa50a93842ea9fdc" providerId="LiveId" clId="{5F0EC5BE-DD06-48FB-A5E7-CD50DF076635}" dt="2026-01-26T02:12:18.304" v="3902" actId="20577"/>
        <pc:sldMkLst>
          <pc:docMk/>
          <pc:sldMk cId="3327636406" sldId="410"/>
        </pc:sldMkLst>
        <pc:spChg chg="mod ord">
          <ac:chgData name="John Love" userId="aa50a93842ea9fdc" providerId="LiveId" clId="{5F0EC5BE-DD06-48FB-A5E7-CD50DF076635}" dt="2026-01-26T01:29:05.312" v="2575" actId="26606"/>
          <ac:spMkLst>
            <pc:docMk/>
            <pc:sldMk cId="3327636406" sldId="410"/>
            <ac:spMk id="2" creationId="{09AA71BD-8E8B-4272-42A1-ACF551EBF99E}"/>
          </ac:spMkLst>
        </pc:spChg>
        <pc:spChg chg="mod ord">
          <ac:chgData name="John Love" userId="aa50a93842ea9fdc" providerId="LiveId" clId="{5F0EC5BE-DD06-48FB-A5E7-CD50DF076635}" dt="2026-01-26T01:29:05.312" v="2575" actId="26606"/>
          <ac:spMkLst>
            <pc:docMk/>
            <pc:sldMk cId="3327636406" sldId="410"/>
            <ac:spMk id="3" creationId="{DAB2A59B-9F63-9288-BC48-2E2162051C00}"/>
          </ac:spMkLst>
        </pc:spChg>
        <pc:spChg chg="del mod ord">
          <ac:chgData name="John Love" userId="aa50a93842ea9fdc" providerId="LiveId" clId="{5F0EC5BE-DD06-48FB-A5E7-CD50DF076635}" dt="2026-01-26T00:04:46.283" v="2124" actId="700"/>
          <ac:spMkLst>
            <pc:docMk/>
            <pc:sldMk cId="3327636406" sldId="410"/>
            <ac:spMk id="4" creationId="{D450F811-9D78-E5CA-56FD-BEE6043582AB}"/>
          </ac:spMkLst>
        </pc:spChg>
        <pc:spChg chg="del mod ord">
          <ac:chgData name="John Love" userId="aa50a93842ea9fdc" providerId="LiveId" clId="{5F0EC5BE-DD06-48FB-A5E7-CD50DF076635}" dt="2026-01-26T00:04:46.283" v="2124" actId="700"/>
          <ac:spMkLst>
            <pc:docMk/>
            <pc:sldMk cId="3327636406" sldId="410"/>
            <ac:spMk id="5" creationId="{92B337E9-10FB-3F24-D96D-A7CC54007075}"/>
          </ac:spMkLst>
        </pc:spChg>
        <pc:spChg chg="add mod ord">
          <ac:chgData name="John Love" userId="aa50a93842ea9fdc" providerId="LiveId" clId="{5F0EC5BE-DD06-48FB-A5E7-CD50DF076635}" dt="2026-01-26T02:12:18.304" v="3902" actId="20577"/>
          <ac:spMkLst>
            <pc:docMk/>
            <pc:sldMk cId="3327636406" sldId="410"/>
            <ac:spMk id="6" creationId="{338802D6-4612-3CD2-FC52-BB6E87FE6364}"/>
          </ac:spMkLst>
        </pc:spChg>
        <pc:spChg chg="add mod ord">
          <ac:chgData name="John Love" userId="aa50a93842ea9fdc" providerId="LiveId" clId="{5F0EC5BE-DD06-48FB-A5E7-CD50DF076635}" dt="2026-01-26T01:29:05.312" v="2575" actId="26606"/>
          <ac:spMkLst>
            <pc:docMk/>
            <pc:sldMk cId="3327636406" sldId="410"/>
            <ac:spMk id="7" creationId="{5B8A5A15-5EB2-C1F8-D08B-E4A6432BDFEA}"/>
          </ac:spMkLst>
        </pc:spChg>
        <pc:picChg chg="add mod">
          <ac:chgData name="John Love" userId="aa50a93842ea9fdc" providerId="LiveId" clId="{5F0EC5BE-DD06-48FB-A5E7-CD50DF076635}" dt="2026-01-26T01:29:05.312" v="2575" actId="26606"/>
          <ac:picMkLst>
            <pc:docMk/>
            <pc:sldMk cId="3327636406" sldId="410"/>
            <ac:picMk id="15362" creationId="{DADFB50B-EF5D-4292-CE0E-8649C080BFB5}"/>
          </ac:picMkLst>
        </pc:picChg>
      </pc:sldChg>
      <pc:sldChg chg="addSp delSp modSp add mod modClrScheme chgLayout modNotesTx">
        <pc:chgData name="John Love" userId="aa50a93842ea9fdc" providerId="LiveId" clId="{5F0EC5BE-DD06-48FB-A5E7-CD50DF076635}" dt="2026-01-26T02:16:23.097" v="4067" actId="113"/>
        <pc:sldMkLst>
          <pc:docMk/>
          <pc:sldMk cId="1247133025" sldId="411"/>
        </pc:sldMkLst>
        <pc:spChg chg="mod">
          <ac:chgData name="John Love" userId="aa50a93842ea9fdc" providerId="LiveId" clId="{5F0EC5BE-DD06-48FB-A5E7-CD50DF076635}" dt="2026-01-26T01:31:23.170" v="2585" actId="26606"/>
          <ac:spMkLst>
            <pc:docMk/>
            <pc:sldMk cId="1247133025" sldId="411"/>
            <ac:spMk id="2" creationId="{DED9E8CB-294A-F816-D0C5-3FC85DDF2509}"/>
          </ac:spMkLst>
        </pc:spChg>
        <pc:spChg chg="mod">
          <ac:chgData name="John Love" userId="aa50a93842ea9fdc" providerId="LiveId" clId="{5F0EC5BE-DD06-48FB-A5E7-CD50DF076635}" dt="2026-01-26T01:31:23.170" v="2585" actId="26606"/>
          <ac:spMkLst>
            <pc:docMk/>
            <pc:sldMk cId="1247133025" sldId="411"/>
            <ac:spMk id="3" creationId="{E9180FD7-4BB4-43F1-A4EA-BBBD1A9BFBB0}"/>
          </ac:spMkLst>
        </pc:spChg>
        <pc:spChg chg="mod">
          <ac:chgData name="John Love" userId="aa50a93842ea9fdc" providerId="LiveId" clId="{5F0EC5BE-DD06-48FB-A5E7-CD50DF076635}" dt="2026-01-26T01:31:23.170" v="2585" actId="26606"/>
          <ac:spMkLst>
            <pc:docMk/>
            <pc:sldMk cId="1247133025" sldId="411"/>
            <ac:spMk id="6" creationId="{5845FA24-6B81-8FDA-06EF-D04AFE1EC591}"/>
          </ac:spMkLst>
        </pc:spChg>
        <pc:spChg chg="mod">
          <ac:chgData name="John Love" userId="aa50a93842ea9fdc" providerId="LiveId" clId="{5F0EC5BE-DD06-48FB-A5E7-CD50DF076635}" dt="2026-01-26T02:16:23.097" v="4067" actId="113"/>
          <ac:spMkLst>
            <pc:docMk/>
            <pc:sldMk cId="1247133025" sldId="411"/>
            <ac:spMk id="7" creationId="{8C144229-66E7-0399-47D9-02A29D53D2CD}"/>
          </ac:spMkLst>
        </pc:spChg>
        <pc:picChg chg="add del mod">
          <ac:chgData name="John Love" userId="aa50a93842ea9fdc" providerId="LiveId" clId="{5F0EC5BE-DD06-48FB-A5E7-CD50DF076635}" dt="2026-01-26T01:30:47.951" v="2581" actId="478"/>
          <ac:picMkLst>
            <pc:docMk/>
            <pc:sldMk cId="1247133025" sldId="411"/>
            <ac:picMk id="17410" creationId="{09042C9C-6C23-4AF4-398D-4E8B6793CB44}"/>
          </ac:picMkLst>
        </pc:picChg>
        <pc:picChg chg="add del mod">
          <ac:chgData name="John Love" userId="aa50a93842ea9fdc" providerId="LiveId" clId="{5F0EC5BE-DD06-48FB-A5E7-CD50DF076635}" dt="2026-01-26T02:10:02.977" v="3897" actId="478"/>
          <ac:picMkLst>
            <pc:docMk/>
            <pc:sldMk cId="1247133025" sldId="411"/>
            <ac:picMk id="17412" creationId="{787F832D-558E-8BA9-B63D-E984605E884D}"/>
          </ac:picMkLst>
        </pc:picChg>
        <pc:picChg chg="add mod">
          <ac:chgData name="John Love" userId="aa50a93842ea9fdc" providerId="LiveId" clId="{5F0EC5BE-DD06-48FB-A5E7-CD50DF076635}" dt="2026-01-26T02:10:24.114" v="3900" actId="1037"/>
          <ac:picMkLst>
            <pc:docMk/>
            <pc:sldMk cId="1247133025" sldId="411"/>
            <ac:picMk id="17414" creationId="{CB48D42B-A91D-D8E0-834E-38AF3B357426}"/>
          </ac:picMkLst>
        </pc:picChg>
      </pc:sldChg>
      <pc:sldChg chg="modSp del mod">
        <pc:chgData name="John Love" userId="aa50a93842ea9fdc" providerId="LiveId" clId="{5F0EC5BE-DD06-48FB-A5E7-CD50DF076635}" dt="2026-01-25T19:54:22.394" v="461" actId="47"/>
        <pc:sldMkLst>
          <pc:docMk/>
          <pc:sldMk cId="2252071039" sldId="2147472050"/>
        </pc:sldMkLst>
        <pc:spChg chg="mod">
          <ac:chgData name="John Love" userId="aa50a93842ea9fdc" providerId="LiveId" clId="{5F0EC5BE-DD06-48FB-A5E7-CD50DF076635}" dt="2026-01-25T18:45:00.548" v="410" actId="20577"/>
          <ac:spMkLst>
            <pc:docMk/>
            <pc:sldMk cId="2252071039" sldId="2147472050"/>
            <ac:spMk id="5" creationId="{00000000-0000-0000-0000-000000000000}"/>
          </ac:spMkLst>
        </pc:spChg>
        <pc:spChg chg="mod">
          <ac:chgData name="John Love" userId="aa50a93842ea9fdc" providerId="LiveId" clId="{5F0EC5BE-DD06-48FB-A5E7-CD50DF076635}" dt="2026-01-25T16:27:43.324" v="203" actId="6549"/>
          <ac:spMkLst>
            <pc:docMk/>
            <pc:sldMk cId="2252071039" sldId="2147472050"/>
            <ac:spMk id="15" creationId="{C7E131B7-4634-0E17-A826-727E4B794A3F}"/>
          </ac:spMkLst>
        </pc:spChg>
        <pc:spChg chg="mod">
          <ac:chgData name="John Love" userId="aa50a93842ea9fdc" providerId="LiveId" clId="{5F0EC5BE-DD06-48FB-A5E7-CD50DF076635}" dt="2026-01-25T15:55:51.890" v="152"/>
          <ac:spMkLst>
            <pc:docMk/>
            <pc:sldMk cId="2252071039" sldId="2147472050"/>
            <ac:spMk id="16" creationId="{1DDC1C9A-2D5E-61CC-8D37-D3758746096E}"/>
          </ac:spMkLst>
        </pc:spChg>
        <pc:spChg chg="mod">
          <ac:chgData name="John Love" userId="aa50a93842ea9fdc" providerId="LiveId" clId="{5F0EC5BE-DD06-48FB-A5E7-CD50DF076635}" dt="2026-01-25T16:27:40.002" v="202" actId="6549"/>
          <ac:spMkLst>
            <pc:docMk/>
            <pc:sldMk cId="2252071039" sldId="2147472050"/>
            <ac:spMk id="19" creationId="{FC272D54-E7BC-497C-AEAB-F28088FA84A3}"/>
          </ac:spMkLst>
        </pc:spChg>
      </pc:sldChg>
      <pc:sldChg chg="modSp del">
        <pc:chgData name="John Love" userId="aa50a93842ea9fdc" providerId="LiveId" clId="{5F0EC5BE-DD06-48FB-A5E7-CD50DF076635}" dt="2026-01-25T16:34:05.300" v="208" actId="2696"/>
        <pc:sldMkLst>
          <pc:docMk/>
          <pc:sldMk cId="2056632279" sldId="2147472053"/>
        </pc:sldMkLst>
        <pc:spChg chg="mod">
          <ac:chgData name="John Love" userId="aa50a93842ea9fdc" providerId="LiveId" clId="{5F0EC5BE-DD06-48FB-A5E7-CD50DF076635}" dt="2026-01-25T15:55:51.890" v="152"/>
          <ac:spMkLst>
            <pc:docMk/>
            <pc:sldMk cId="2056632279" sldId="2147472053"/>
            <ac:spMk id="5" creationId="{B2A592CE-B658-05CB-1502-2C2429720BBA}"/>
          </ac:spMkLst>
        </pc:spChg>
      </pc:sldChg>
      <pc:sldChg chg="modSp del">
        <pc:chgData name="John Love" userId="aa50a93842ea9fdc" providerId="LiveId" clId="{5F0EC5BE-DD06-48FB-A5E7-CD50DF076635}" dt="2026-01-25T19:54:22.394" v="461" actId="47"/>
        <pc:sldMkLst>
          <pc:docMk/>
          <pc:sldMk cId="1577502621" sldId="2147472066"/>
        </pc:sldMkLst>
        <pc:spChg chg="mod">
          <ac:chgData name="John Love" userId="aa50a93842ea9fdc" providerId="LiveId" clId="{5F0EC5BE-DD06-48FB-A5E7-CD50DF076635}" dt="2026-01-25T15:55:51.890" v="152"/>
          <ac:spMkLst>
            <pc:docMk/>
            <pc:sldMk cId="1577502621" sldId="2147472066"/>
            <ac:spMk id="2" creationId="{DD5CA368-57FB-5318-248C-49DD062BA92D}"/>
          </ac:spMkLst>
        </pc:spChg>
      </pc:sldChg>
      <pc:sldChg chg="addSp delSp modSp new del mod">
        <pc:chgData name="John Love" userId="aa50a93842ea9fdc" providerId="LiveId" clId="{5F0EC5BE-DD06-48FB-A5E7-CD50DF076635}" dt="2026-01-25T19:54:22.394" v="461" actId="47"/>
        <pc:sldMkLst>
          <pc:docMk/>
          <pc:sldMk cId="2869571587" sldId="2147472067"/>
        </pc:sldMkLst>
        <pc:picChg chg="add del mod modCrop">
          <ac:chgData name="John Love" userId="aa50a93842ea9fdc" providerId="LiveId" clId="{5F0EC5BE-DD06-48FB-A5E7-CD50DF076635}" dt="2026-01-25T18:25:47.831" v="375" actId="478"/>
          <ac:picMkLst>
            <pc:docMk/>
            <pc:sldMk cId="2869571587" sldId="2147472067"/>
            <ac:picMk id="4" creationId="{F1D96912-0FEA-5907-6416-B2AE87996815}"/>
          </ac:picMkLst>
        </pc:picChg>
        <pc:picChg chg="add del mod">
          <ac:chgData name="John Love" userId="aa50a93842ea9fdc" providerId="LiveId" clId="{5F0EC5BE-DD06-48FB-A5E7-CD50DF076635}" dt="2026-01-25T18:25:45.545" v="374" actId="478"/>
          <ac:picMkLst>
            <pc:docMk/>
            <pc:sldMk cId="2869571587" sldId="2147472067"/>
            <ac:picMk id="5" creationId="{2ECECE38-577E-85C6-913C-7EDB9F984609}"/>
          </ac:picMkLst>
        </pc:picChg>
        <pc:picChg chg="add del mod">
          <ac:chgData name="John Love" userId="aa50a93842ea9fdc" providerId="LiveId" clId="{5F0EC5BE-DD06-48FB-A5E7-CD50DF076635}" dt="2026-01-25T18:25:44.008" v="372" actId="478"/>
          <ac:picMkLst>
            <pc:docMk/>
            <pc:sldMk cId="2869571587" sldId="2147472067"/>
            <ac:picMk id="7" creationId="{8E072B15-961D-E064-4DFF-8851BC45055E}"/>
          </ac:picMkLst>
        </pc:picChg>
        <pc:picChg chg="add del mod modCrop">
          <ac:chgData name="John Love" userId="aa50a93842ea9fdc" providerId="LiveId" clId="{5F0EC5BE-DD06-48FB-A5E7-CD50DF076635}" dt="2026-01-25T18:25:45.017" v="373" actId="478"/>
          <ac:picMkLst>
            <pc:docMk/>
            <pc:sldMk cId="2869571587" sldId="2147472067"/>
            <ac:picMk id="8" creationId="{46F387A6-E353-9058-E62B-56BC86F89937}"/>
          </ac:picMkLst>
        </pc:picChg>
      </pc:sldChg>
      <pc:sldChg chg="delSp modSp del mod">
        <pc:chgData name="John Love" userId="aa50a93842ea9fdc" providerId="LiveId" clId="{5F0EC5BE-DD06-48FB-A5E7-CD50DF076635}" dt="2026-01-25T16:34:01.665" v="207" actId="2696"/>
        <pc:sldMkLst>
          <pc:docMk/>
          <pc:sldMk cId="2122763657" sldId="2147472070"/>
        </pc:sldMkLst>
        <pc:spChg chg="mod">
          <ac:chgData name="John Love" userId="aa50a93842ea9fdc" providerId="LiveId" clId="{5F0EC5BE-DD06-48FB-A5E7-CD50DF076635}" dt="2026-01-25T16:27:29.809" v="201"/>
          <ac:spMkLst>
            <pc:docMk/>
            <pc:sldMk cId="2122763657" sldId="2147472070"/>
            <ac:spMk id="12" creationId="{936E70BD-FB13-BB11-919C-14B7C6B18394}"/>
          </ac:spMkLst>
        </pc:spChg>
        <pc:spChg chg="del">
          <ac:chgData name="John Love" userId="aa50a93842ea9fdc" providerId="LiveId" clId="{5F0EC5BE-DD06-48FB-A5E7-CD50DF076635}" dt="2026-01-25T16:32:25.885" v="206" actId="478"/>
          <ac:spMkLst>
            <pc:docMk/>
            <pc:sldMk cId="2122763657" sldId="2147472070"/>
            <ac:spMk id="33" creationId="{D2FDEEC3-DF15-4E87-7E67-D3CA8EB63C3A}"/>
          </ac:spMkLst>
        </pc:spChg>
        <pc:spChg chg="mod">
          <ac:chgData name="John Love" userId="aa50a93842ea9fdc" providerId="LiveId" clId="{5F0EC5BE-DD06-48FB-A5E7-CD50DF076635}" dt="2026-01-25T15:55:51.890" v="152"/>
          <ac:spMkLst>
            <pc:docMk/>
            <pc:sldMk cId="2122763657" sldId="2147472070"/>
            <ac:spMk id="36" creationId="{1519B0BA-F350-950F-6B90-2389A4F550EE}"/>
          </ac:spMkLst>
        </pc:spChg>
      </pc:sldChg>
      <pc:sldChg chg="del">
        <pc:chgData name="John Love" userId="aa50a93842ea9fdc" providerId="LiveId" clId="{5F0EC5BE-DD06-48FB-A5E7-CD50DF076635}" dt="2026-01-25T16:34:07.986" v="209" actId="47"/>
        <pc:sldMkLst>
          <pc:docMk/>
          <pc:sldMk cId="2857636647" sldId="2147472071"/>
        </pc:sldMkLst>
      </pc:sldChg>
      <pc:sldMasterChg chg="modSp mod modSldLayout">
        <pc:chgData name="John Love" userId="aa50a93842ea9fdc" providerId="LiveId" clId="{5F0EC5BE-DD06-48FB-A5E7-CD50DF076635}" dt="2026-01-26T00:29:25.756" v="2345"/>
        <pc:sldMasterMkLst>
          <pc:docMk/>
          <pc:sldMasterMk cId="3605397866" sldId="2147483648"/>
        </pc:sldMasterMkLst>
        <pc:spChg chg="mod">
          <ac:chgData name="John Love" userId="aa50a93842ea9fdc" providerId="LiveId" clId="{5F0EC5BE-DD06-48FB-A5E7-CD50DF076635}" dt="2026-01-25T16:04:40.616" v="153" actId="16037"/>
          <ac:spMkLst>
            <pc:docMk/>
            <pc:sldMasterMk cId="3605397866" sldId="2147483648"/>
            <ac:spMk id="2" creationId="{33201E47-C943-F44B-9CD7-62EF3F532401}"/>
          </ac:spMkLst>
        </pc:spChg>
        <pc:spChg chg="mod">
          <ac:chgData name="John Love" userId="aa50a93842ea9fdc" providerId="LiveId" clId="{5F0EC5BE-DD06-48FB-A5E7-CD50DF076635}" dt="2026-01-25T15:55:51.890" v="152"/>
          <ac:spMkLst>
            <pc:docMk/>
            <pc:sldMasterMk cId="3605397866" sldId="2147483648"/>
            <ac:spMk id="5" creationId="{A06021D6-6421-7F41-A534-39EA22A630F1}"/>
          </ac:spMkLst>
        </pc:spChg>
        <pc:sldLayoutChg chg="modSp setBg">
          <pc:chgData name="John Love" userId="aa50a93842ea9fdc" providerId="LiveId" clId="{5F0EC5BE-DD06-48FB-A5E7-CD50DF076635}" dt="2026-01-25T17:21:22.292" v="259" actId="14826"/>
          <pc:sldLayoutMkLst>
            <pc:docMk/>
            <pc:sldMasterMk cId="3605397866" sldId="2147483648"/>
            <pc:sldLayoutMk cId="3483190736" sldId="2147483649"/>
          </pc:sldLayoutMkLst>
          <pc:spChg chg="mod">
            <ac:chgData name="John Love" userId="aa50a93842ea9fdc" providerId="LiveId" clId="{5F0EC5BE-DD06-48FB-A5E7-CD50DF076635}" dt="2026-01-25T15:55:51.890" v="152"/>
            <ac:spMkLst>
              <pc:docMk/>
              <pc:sldMasterMk cId="3605397866" sldId="2147483648"/>
              <pc:sldLayoutMk cId="3483190736" sldId="2147483649"/>
              <ac:spMk id="5" creationId="{54370033-E5A1-7B48-AE34-D9C6694ED55E}"/>
            </ac:spMkLst>
          </pc:spChg>
          <pc:picChg chg="mod">
            <ac:chgData name="John Love" userId="aa50a93842ea9fdc" providerId="LiveId" clId="{5F0EC5BE-DD06-48FB-A5E7-CD50DF076635}" dt="2026-01-25T17:21:22.292" v="259" actId="14826"/>
            <ac:picMkLst>
              <pc:docMk/>
              <pc:sldMasterMk cId="3605397866" sldId="2147483648"/>
              <pc:sldLayoutMk cId="3483190736" sldId="2147483649"/>
              <ac:picMk id="10" creationId="{404FB6B5-AF11-DEA2-266C-D4A71FA4E0A7}"/>
            </ac:picMkLst>
          </pc:picChg>
        </pc:sldLayoutChg>
        <pc:sldLayoutChg chg="addSp delSp modSp mod">
          <pc:chgData name="John Love" userId="aa50a93842ea9fdc" providerId="LiveId" clId="{5F0EC5BE-DD06-48FB-A5E7-CD50DF076635}" dt="2026-01-25T17:22:32.276" v="281"/>
          <pc:sldLayoutMkLst>
            <pc:docMk/>
            <pc:sldMasterMk cId="3605397866" sldId="2147483648"/>
            <pc:sldLayoutMk cId="886635505" sldId="2147483650"/>
          </pc:sldLayoutMkLst>
          <pc:spChg chg="mod">
            <ac:chgData name="John Love" userId="aa50a93842ea9fdc" providerId="LiveId" clId="{5F0EC5BE-DD06-48FB-A5E7-CD50DF076635}" dt="2026-01-25T15:55:51.890" v="152"/>
            <ac:spMkLst>
              <pc:docMk/>
              <pc:sldMasterMk cId="3605397866" sldId="2147483648"/>
              <pc:sldLayoutMk cId="886635505" sldId="2147483650"/>
              <ac:spMk id="5" creationId="{8EC8514C-8B9F-2747-A1ED-3FA7A6D9CE54}"/>
            </ac:spMkLst>
          </pc:spChg>
          <pc:picChg chg="del">
            <ac:chgData name="John Love" userId="aa50a93842ea9fdc" providerId="LiveId" clId="{5F0EC5BE-DD06-48FB-A5E7-CD50DF076635}" dt="2026-01-25T17:22:32.057" v="280" actId="478"/>
            <ac:picMkLst>
              <pc:docMk/>
              <pc:sldMasterMk cId="3605397866" sldId="2147483648"/>
              <pc:sldLayoutMk cId="886635505" sldId="2147483650"/>
              <ac:picMk id="4" creationId="{40C80CBD-F9C2-7B04-2F2E-A2E50A534F57}"/>
            </ac:picMkLst>
          </pc:picChg>
          <pc:picChg chg="add mod">
            <ac:chgData name="John Love" userId="aa50a93842ea9fdc" providerId="LiveId" clId="{5F0EC5BE-DD06-48FB-A5E7-CD50DF076635}" dt="2026-01-25T17:22:32.276" v="281"/>
            <ac:picMkLst>
              <pc:docMk/>
              <pc:sldMasterMk cId="3605397866" sldId="2147483648"/>
              <pc:sldLayoutMk cId="886635505" sldId="2147483650"/>
              <ac:picMk id="7" creationId="{DAC82728-BEAE-0AF1-B444-FB74CD1A84DA}"/>
            </ac:picMkLst>
          </pc:picChg>
        </pc:sldLayoutChg>
        <pc:sldLayoutChg chg="modSp mod setBg">
          <pc:chgData name="John Love" userId="aa50a93842ea9fdc" providerId="LiveId" clId="{5F0EC5BE-DD06-48FB-A5E7-CD50DF076635}" dt="2026-01-25T17:24:04.129" v="318" actId="14826"/>
          <pc:sldLayoutMkLst>
            <pc:docMk/>
            <pc:sldMasterMk cId="3605397866" sldId="2147483648"/>
            <pc:sldLayoutMk cId="1263291794" sldId="2147483651"/>
          </pc:sldLayoutMkLst>
          <pc:spChg chg="mod">
            <ac:chgData name="John Love" userId="aa50a93842ea9fdc" providerId="LiveId" clId="{5F0EC5BE-DD06-48FB-A5E7-CD50DF076635}" dt="2026-01-25T16:07:33.103" v="160" actId="207"/>
            <ac:spMkLst>
              <pc:docMk/>
              <pc:sldMasterMk cId="3605397866" sldId="2147483648"/>
              <pc:sldLayoutMk cId="1263291794" sldId="2147483651"/>
              <ac:spMk id="2" creationId="{8DF85884-5EEF-2342-9652-061EE3FFEC7D}"/>
            </ac:spMkLst>
          </pc:spChg>
          <pc:spChg chg="mod">
            <ac:chgData name="John Love" userId="aa50a93842ea9fdc" providerId="LiveId" clId="{5F0EC5BE-DD06-48FB-A5E7-CD50DF076635}" dt="2026-01-25T15:55:51.890" v="152"/>
            <ac:spMkLst>
              <pc:docMk/>
              <pc:sldMasterMk cId="3605397866" sldId="2147483648"/>
              <pc:sldLayoutMk cId="1263291794" sldId="2147483651"/>
              <ac:spMk id="5" creationId="{16808260-87F5-684E-B4AE-F4EFAA65FF4F}"/>
            </ac:spMkLst>
          </pc:spChg>
          <pc:picChg chg="mod">
            <ac:chgData name="John Love" userId="aa50a93842ea9fdc" providerId="LiveId" clId="{5F0EC5BE-DD06-48FB-A5E7-CD50DF076635}" dt="2026-01-25T17:24:04.129" v="318" actId="14826"/>
            <ac:picMkLst>
              <pc:docMk/>
              <pc:sldMasterMk cId="3605397866" sldId="2147483648"/>
              <pc:sldLayoutMk cId="1263291794" sldId="2147483651"/>
              <ac:picMk id="7" creationId="{C821F4BE-79DE-EBCE-62E2-F24155984D9E}"/>
            </ac:picMkLst>
          </pc:picChg>
        </pc:sldLayoutChg>
        <pc:sldLayoutChg chg="modSp mod">
          <pc:chgData name="John Love" userId="aa50a93842ea9fdc" providerId="LiveId" clId="{5F0EC5BE-DD06-48FB-A5E7-CD50DF076635}" dt="2026-01-25T17:22:19.412" v="277" actId="1038"/>
          <pc:sldLayoutMkLst>
            <pc:docMk/>
            <pc:sldMasterMk cId="3605397866" sldId="2147483648"/>
            <pc:sldLayoutMk cId="134176268" sldId="2147483654"/>
          </pc:sldLayoutMkLst>
          <pc:spChg chg="mod">
            <ac:chgData name="John Love" userId="aa50a93842ea9fdc" providerId="LiveId" clId="{5F0EC5BE-DD06-48FB-A5E7-CD50DF076635}" dt="2026-01-25T15:55:51.890" v="152"/>
            <ac:spMkLst>
              <pc:docMk/>
              <pc:sldMasterMk cId="3605397866" sldId="2147483648"/>
              <pc:sldLayoutMk cId="134176268" sldId="2147483654"/>
              <ac:spMk id="4" creationId="{9D981922-7652-D74D-9BCA-4EBCFEFB0217}"/>
            </ac:spMkLst>
          </pc:spChg>
          <pc:picChg chg="mod">
            <ac:chgData name="John Love" userId="aa50a93842ea9fdc" providerId="LiveId" clId="{5F0EC5BE-DD06-48FB-A5E7-CD50DF076635}" dt="2026-01-25T17:22:19.412" v="277" actId="1038"/>
            <ac:picMkLst>
              <pc:docMk/>
              <pc:sldMasterMk cId="3605397866" sldId="2147483648"/>
              <pc:sldLayoutMk cId="134176268" sldId="2147483654"/>
              <ac:picMk id="3" creationId="{27CC28C8-137F-49C5-0CB3-B14B3F589E4B}"/>
            </ac:picMkLst>
          </pc:picChg>
        </pc:sldLayoutChg>
        <pc:sldLayoutChg chg="addSp delSp modSp mod">
          <pc:chgData name="John Love" userId="aa50a93842ea9fdc" providerId="LiveId" clId="{5F0EC5BE-DD06-48FB-A5E7-CD50DF076635}" dt="2026-01-25T17:22:41.368" v="285"/>
          <pc:sldLayoutMkLst>
            <pc:docMk/>
            <pc:sldMasterMk cId="3605397866" sldId="2147483648"/>
            <pc:sldLayoutMk cId="4172142078" sldId="2147483664"/>
          </pc:sldLayoutMkLst>
          <pc:spChg chg="mod">
            <ac:chgData name="John Love" userId="aa50a93842ea9fdc" providerId="LiveId" clId="{5F0EC5BE-DD06-48FB-A5E7-CD50DF076635}" dt="2026-01-25T16:24:58.120" v="186" actId="207"/>
            <ac:spMkLst>
              <pc:docMk/>
              <pc:sldMasterMk cId="3605397866" sldId="2147483648"/>
              <pc:sldLayoutMk cId="4172142078" sldId="2147483664"/>
              <ac:spMk id="2" creationId="{68F3A8C4-D9AF-D346-82F3-87CDA097C19A}"/>
            </ac:spMkLst>
          </pc:spChg>
          <pc:spChg chg="mod">
            <ac:chgData name="John Love" userId="aa50a93842ea9fdc" providerId="LiveId" clId="{5F0EC5BE-DD06-48FB-A5E7-CD50DF076635}" dt="2026-01-25T15:55:51.890" v="152"/>
            <ac:spMkLst>
              <pc:docMk/>
              <pc:sldMasterMk cId="3605397866" sldId="2147483648"/>
              <pc:sldLayoutMk cId="4172142078" sldId="2147483664"/>
              <ac:spMk id="5" creationId="{8EC8514C-8B9F-2747-A1ED-3FA7A6D9CE54}"/>
            </ac:spMkLst>
          </pc:spChg>
          <pc:picChg chg="del">
            <ac:chgData name="John Love" userId="aa50a93842ea9fdc" providerId="LiveId" clId="{5F0EC5BE-DD06-48FB-A5E7-CD50DF076635}" dt="2026-01-25T17:22:41.066" v="284" actId="478"/>
            <ac:picMkLst>
              <pc:docMk/>
              <pc:sldMasterMk cId="3605397866" sldId="2147483648"/>
              <pc:sldLayoutMk cId="4172142078" sldId="2147483664"/>
              <ac:picMk id="4" creationId="{B906FF28-9E6E-FCE7-887B-D290AB8F5D77}"/>
            </ac:picMkLst>
          </pc:picChg>
          <pc:picChg chg="add mod">
            <ac:chgData name="John Love" userId="aa50a93842ea9fdc" providerId="LiveId" clId="{5F0EC5BE-DD06-48FB-A5E7-CD50DF076635}" dt="2026-01-25T17:22:41.368" v="285"/>
            <ac:picMkLst>
              <pc:docMk/>
              <pc:sldMasterMk cId="3605397866" sldId="2147483648"/>
              <pc:sldLayoutMk cId="4172142078" sldId="2147483664"/>
              <ac:picMk id="8" creationId="{C16BB8E2-4050-6975-156C-A98645FF2316}"/>
            </ac:picMkLst>
          </pc:picChg>
        </pc:sldLayoutChg>
        <pc:sldLayoutChg chg="addSp delSp modSp mod">
          <pc:chgData name="John Love" userId="aa50a93842ea9fdc" providerId="LiveId" clId="{5F0EC5BE-DD06-48FB-A5E7-CD50DF076635}" dt="2026-01-25T17:23:15.938" v="299"/>
          <pc:sldLayoutMkLst>
            <pc:docMk/>
            <pc:sldMasterMk cId="3605397866" sldId="2147483648"/>
            <pc:sldLayoutMk cId="2821405647" sldId="2147483665"/>
          </pc:sldLayoutMkLst>
          <pc:spChg chg="mod">
            <ac:chgData name="John Love" userId="aa50a93842ea9fdc" providerId="LiveId" clId="{5F0EC5BE-DD06-48FB-A5E7-CD50DF076635}" dt="2026-01-25T16:25:32.649" v="193" actId="207"/>
            <ac:spMkLst>
              <pc:docMk/>
              <pc:sldMasterMk cId="3605397866" sldId="2147483648"/>
              <pc:sldLayoutMk cId="2821405647" sldId="2147483665"/>
              <ac:spMk id="2" creationId="{68F3A8C4-D9AF-D346-82F3-87CDA097C19A}"/>
            </ac:spMkLst>
          </pc:spChg>
          <pc:spChg chg="mod">
            <ac:chgData name="John Love" userId="aa50a93842ea9fdc" providerId="LiveId" clId="{5F0EC5BE-DD06-48FB-A5E7-CD50DF076635}" dt="2026-01-25T15:55:51.890" v="152"/>
            <ac:spMkLst>
              <pc:docMk/>
              <pc:sldMasterMk cId="3605397866" sldId="2147483648"/>
              <pc:sldLayoutMk cId="2821405647" sldId="2147483665"/>
              <ac:spMk id="5" creationId="{8EC8514C-8B9F-2747-A1ED-3FA7A6D9CE54}"/>
            </ac:spMkLst>
          </pc:spChg>
          <pc:picChg chg="del">
            <ac:chgData name="John Love" userId="aa50a93842ea9fdc" providerId="LiveId" clId="{5F0EC5BE-DD06-48FB-A5E7-CD50DF076635}" dt="2026-01-25T17:23:15.655" v="298" actId="478"/>
            <ac:picMkLst>
              <pc:docMk/>
              <pc:sldMasterMk cId="3605397866" sldId="2147483648"/>
              <pc:sldLayoutMk cId="2821405647" sldId="2147483665"/>
              <ac:picMk id="10" creationId="{6F06206D-1B55-79AD-7D01-D0EB3C4108CB}"/>
            </ac:picMkLst>
          </pc:picChg>
          <pc:picChg chg="add mod">
            <ac:chgData name="John Love" userId="aa50a93842ea9fdc" providerId="LiveId" clId="{5F0EC5BE-DD06-48FB-A5E7-CD50DF076635}" dt="2026-01-25T17:23:15.938" v="299"/>
            <ac:picMkLst>
              <pc:docMk/>
              <pc:sldMasterMk cId="3605397866" sldId="2147483648"/>
              <pc:sldLayoutMk cId="2821405647" sldId="2147483665"/>
              <ac:picMk id="11" creationId="{0D05F8F0-4F0A-7D14-8BE1-5017740D6B00}"/>
            </ac:picMkLst>
          </pc:picChg>
        </pc:sldLayoutChg>
        <pc:sldLayoutChg chg="addSp delSp modSp mod">
          <pc:chgData name="John Love" userId="aa50a93842ea9fdc" providerId="LiveId" clId="{5F0EC5BE-DD06-48FB-A5E7-CD50DF076635}" dt="2026-01-25T17:23:24.742" v="303"/>
          <pc:sldLayoutMkLst>
            <pc:docMk/>
            <pc:sldMasterMk cId="3605397866" sldId="2147483648"/>
            <pc:sldLayoutMk cId="466450991" sldId="2147483666"/>
          </pc:sldLayoutMkLst>
          <pc:spChg chg="mod">
            <ac:chgData name="John Love" userId="aa50a93842ea9fdc" providerId="LiveId" clId="{5F0EC5BE-DD06-48FB-A5E7-CD50DF076635}" dt="2026-01-25T16:25:40.493" v="195" actId="207"/>
            <ac:spMkLst>
              <pc:docMk/>
              <pc:sldMasterMk cId="3605397866" sldId="2147483648"/>
              <pc:sldLayoutMk cId="466450991" sldId="2147483666"/>
              <ac:spMk id="2" creationId="{68F3A8C4-D9AF-D346-82F3-87CDA097C19A}"/>
            </ac:spMkLst>
          </pc:spChg>
          <pc:spChg chg="mod">
            <ac:chgData name="John Love" userId="aa50a93842ea9fdc" providerId="LiveId" clId="{5F0EC5BE-DD06-48FB-A5E7-CD50DF076635}" dt="2026-01-25T15:55:51.890" v="152"/>
            <ac:spMkLst>
              <pc:docMk/>
              <pc:sldMasterMk cId="3605397866" sldId="2147483648"/>
              <pc:sldLayoutMk cId="466450991" sldId="2147483666"/>
              <ac:spMk id="5" creationId="{8EC8514C-8B9F-2747-A1ED-3FA7A6D9CE54}"/>
            </ac:spMkLst>
          </pc:spChg>
          <pc:picChg chg="del">
            <ac:chgData name="John Love" userId="aa50a93842ea9fdc" providerId="LiveId" clId="{5F0EC5BE-DD06-48FB-A5E7-CD50DF076635}" dt="2026-01-25T17:23:24.442" v="302" actId="478"/>
            <ac:picMkLst>
              <pc:docMk/>
              <pc:sldMasterMk cId="3605397866" sldId="2147483648"/>
              <pc:sldLayoutMk cId="466450991" sldId="2147483666"/>
              <ac:picMk id="12" creationId="{F179F5EF-F643-19DD-3442-114B11F58335}"/>
            </ac:picMkLst>
          </pc:picChg>
          <pc:picChg chg="add mod">
            <ac:chgData name="John Love" userId="aa50a93842ea9fdc" providerId="LiveId" clId="{5F0EC5BE-DD06-48FB-A5E7-CD50DF076635}" dt="2026-01-25T17:23:24.742" v="303"/>
            <ac:picMkLst>
              <pc:docMk/>
              <pc:sldMasterMk cId="3605397866" sldId="2147483648"/>
              <pc:sldLayoutMk cId="466450991" sldId="2147483666"/>
              <ac:picMk id="13" creationId="{A48404D5-710E-E2D4-B86C-45D99A44C4DB}"/>
            </ac:picMkLst>
          </pc:picChg>
        </pc:sldLayoutChg>
        <pc:sldLayoutChg chg="addSp delSp modSp mod">
          <pc:chgData name="John Love" userId="aa50a93842ea9fdc" providerId="LiveId" clId="{5F0EC5BE-DD06-48FB-A5E7-CD50DF076635}" dt="2026-01-25T17:23:08.591" v="295"/>
          <pc:sldLayoutMkLst>
            <pc:docMk/>
            <pc:sldMasterMk cId="3605397866" sldId="2147483648"/>
            <pc:sldLayoutMk cId="2743160294" sldId="2147483667"/>
          </pc:sldLayoutMkLst>
          <pc:spChg chg="mod">
            <ac:chgData name="John Love" userId="aa50a93842ea9fdc" providerId="LiveId" clId="{5F0EC5BE-DD06-48FB-A5E7-CD50DF076635}" dt="2026-01-25T16:25:20.905" v="191" actId="207"/>
            <ac:spMkLst>
              <pc:docMk/>
              <pc:sldMasterMk cId="3605397866" sldId="2147483648"/>
              <pc:sldLayoutMk cId="2743160294" sldId="2147483667"/>
              <ac:spMk id="2" creationId="{68F3A8C4-D9AF-D346-82F3-87CDA097C19A}"/>
            </ac:spMkLst>
          </pc:spChg>
          <pc:spChg chg="mod">
            <ac:chgData name="John Love" userId="aa50a93842ea9fdc" providerId="LiveId" clId="{5F0EC5BE-DD06-48FB-A5E7-CD50DF076635}" dt="2026-01-25T15:55:51.890" v="152"/>
            <ac:spMkLst>
              <pc:docMk/>
              <pc:sldMasterMk cId="3605397866" sldId="2147483648"/>
              <pc:sldLayoutMk cId="2743160294" sldId="2147483667"/>
              <ac:spMk id="5" creationId="{8EC8514C-8B9F-2747-A1ED-3FA7A6D9CE54}"/>
            </ac:spMkLst>
          </pc:spChg>
          <pc:picChg chg="del">
            <ac:chgData name="John Love" userId="aa50a93842ea9fdc" providerId="LiveId" clId="{5F0EC5BE-DD06-48FB-A5E7-CD50DF076635}" dt="2026-01-25T17:23:08.328" v="294" actId="478"/>
            <ac:picMkLst>
              <pc:docMk/>
              <pc:sldMasterMk cId="3605397866" sldId="2147483648"/>
              <pc:sldLayoutMk cId="2743160294" sldId="2147483667"/>
              <ac:picMk id="7" creationId="{7BBA13F7-1863-C7F2-A83F-768EA305A30E}"/>
            </ac:picMkLst>
          </pc:picChg>
          <pc:picChg chg="add mod">
            <ac:chgData name="John Love" userId="aa50a93842ea9fdc" providerId="LiveId" clId="{5F0EC5BE-DD06-48FB-A5E7-CD50DF076635}" dt="2026-01-25T17:23:08.591" v="295"/>
            <ac:picMkLst>
              <pc:docMk/>
              <pc:sldMasterMk cId="3605397866" sldId="2147483648"/>
              <pc:sldLayoutMk cId="2743160294" sldId="2147483667"/>
              <ac:picMk id="9" creationId="{36C5F5EE-8AFF-9D45-40D0-EA70F8CE45CC}"/>
            </ac:picMkLst>
          </pc:picChg>
        </pc:sldLayoutChg>
        <pc:sldLayoutChg chg="addSp delSp modSp mod">
          <pc:chgData name="John Love" userId="aa50a93842ea9fdc" providerId="LiveId" clId="{5F0EC5BE-DD06-48FB-A5E7-CD50DF076635}" dt="2026-01-25T17:22:36.207" v="283"/>
          <pc:sldLayoutMkLst>
            <pc:docMk/>
            <pc:sldMasterMk cId="3605397866" sldId="2147483648"/>
            <pc:sldLayoutMk cId="1704126460" sldId="2147483668"/>
          </pc:sldLayoutMkLst>
          <pc:spChg chg="mod">
            <ac:chgData name="John Love" userId="aa50a93842ea9fdc" providerId="LiveId" clId="{5F0EC5BE-DD06-48FB-A5E7-CD50DF076635}" dt="2026-01-25T16:24:49.319" v="185" actId="207"/>
            <ac:spMkLst>
              <pc:docMk/>
              <pc:sldMasterMk cId="3605397866" sldId="2147483648"/>
              <pc:sldLayoutMk cId="1704126460" sldId="2147483668"/>
              <ac:spMk id="2" creationId="{68F3A8C4-D9AF-D346-82F3-87CDA097C19A}"/>
            </ac:spMkLst>
          </pc:spChg>
          <pc:spChg chg="mod">
            <ac:chgData name="John Love" userId="aa50a93842ea9fdc" providerId="LiveId" clId="{5F0EC5BE-DD06-48FB-A5E7-CD50DF076635}" dt="2026-01-25T15:55:51.890" v="152"/>
            <ac:spMkLst>
              <pc:docMk/>
              <pc:sldMasterMk cId="3605397866" sldId="2147483648"/>
              <pc:sldLayoutMk cId="1704126460" sldId="2147483668"/>
              <ac:spMk id="5" creationId="{8EC8514C-8B9F-2747-A1ED-3FA7A6D9CE54}"/>
            </ac:spMkLst>
          </pc:spChg>
          <pc:picChg chg="del">
            <ac:chgData name="John Love" userId="aa50a93842ea9fdc" providerId="LiveId" clId="{5F0EC5BE-DD06-48FB-A5E7-CD50DF076635}" dt="2026-01-25T17:22:35.887" v="282" actId="478"/>
            <ac:picMkLst>
              <pc:docMk/>
              <pc:sldMasterMk cId="3605397866" sldId="2147483648"/>
              <pc:sldLayoutMk cId="1704126460" sldId="2147483668"/>
              <ac:picMk id="4" creationId="{568E85E5-0FFC-6287-3929-5E229826C13E}"/>
            </ac:picMkLst>
          </pc:picChg>
          <pc:picChg chg="add mod">
            <ac:chgData name="John Love" userId="aa50a93842ea9fdc" providerId="LiveId" clId="{5F0EC5BE-DD06-48FB-A5E7-CD50DF076635}" dt="2026-01-25T17:22:36.207" v="283"/>
            <ac:picMkLst>
              <pc:docMk/>
              <pc:sldMasterMk cId="3605397866" sldId="2147483648"/>
              <pc:sldLayoutMk cId="1704126460" sldId="2147483668"/>
              <ac:picMk id="7" creationId="{89B82E2D-6DF8-F5B8-B180-24115FC1EE23}"/>
            </ac:picMkLst>
          </pc:picChg>
        </pc:sldLayoutChg>
        <pc:sldLayoutChg chg="addSp delSp modSp mod">
          <pc:chgData name="John Love" userId="aa50a93842ea9fdc" providerId="LiveId" clId="{5F0EC5BE-DD06-48FB-A5E7-CD50DF076635}" dt="2026-01-25T17:22:49.068" v="287"/>
          <pc:sldLayoutMkLst>
            <pc:docMk/>
            <pc:sldMasterMk cId="3605397866" sldId="2147483648"/>
            <pc:sldLayoutMk cId="562102217" sldId="2147483669"/>
          </pc:sldLayoutMkLst>
          <pc:spChg chg="mod">
            <ac:chgData name="John Love" userId="aa50a93842ea9fdc" providerId="LiveId" clId="{5F0EC5BE-DD06-48FB-A5E7-CD50DF076635}" dt="2026-01-25T16:25:01.945" v="187" actId="207"/>
            <ac:spMkLst>
              <pc:docMk/>
              <pc:sldMasterMk cId="3605397866" sldId="2147483648"/>
              <pc:sldLayoutMk cId="562102217" sldId="2147483669"/>
              <ac:spMk id="2" creationId="{68F3A8C4-D9AF-D346-82F3-87CDA097C19A}"/>
            </ac:spMkLst>
          </pc:spChg>
          <pc:spChg chg="mod">
            <ac:chgData name="John Love" userId="aa50a93842ea9fdc" providerId="LiveId" clId="{5F0EC5BE-DD06-48FB-A5E7-CD50DF076635}" dt="2026-01-25T15:55:51.890" v="152"/>
            <ac:spMkLst>
              <pc:docMk/>
              <pc:sldMasterMk cId="3605397866" sldId="2147483648"/>
              <pc:sldLayoutMk cId="562102217" sldId="2147483669"/>
              <ac:spMk id="5" creationId="{8EC8514C-8B9F-2747-A1ED-3FA7A6D9CE54}"/>
            </ac:spMkLst>
          </pc:spChg>
          <pc:picChg chg="del">
            <ac:chgData name="John Love" userId="aa50a93842ea9fdc" providerId="LiveId" clId="{5F0EC5BE-DD06-48FB-A5E7-CD50DF076635}" dt="2026-01-25T17:22:48.752" v="286" actId="478"/>
            <ac:picMkLst>
              <pc:docMk/>
              <pc:sldMasterMk cId="3605397866" sldId="2147483648"/>
              <pc:sldLayoutMk cId="562102217" sldId="2147483669"/>
              <ac:picMk id="4" creationId="{2F437117-8BD0-3579-70B3-FCB0F41D60C7}"/>
            </ac:picMkLst>
          </pc:picChg>
          <pc:picChg chg="add mod">
            <ac:chgData name="John Love" userId="aa50a93842ea9fdc" providerId="LiveId" clId="{5F0EC5BE-DD06-48FB-A5E7-CD50DF076635}" dt="2026-01-25T17:22:49.068" v="287"/>
            <ac:picMkLst>
              <pc:docMk/>
              <pc:sldMasterMk cId="3605397866" sldId="2147483648"/>
              <pc:sldLayoutMk cId="562102217" sldId="2147483669"/>
              <ac:picMk id="8" creationId="{4AF9179B-2AB1-6E58-5FFA-0D6C9B0D4B7D}"/>
            </ac:picMkLst>
          </pc:picChg>
        </pc:sldLayoutChg>
        <pc:sldLayoutChg chg="addSp delSp modSp mod">
          <pc:chgData name="John Love" userId="aa50a93842ea9fdc" providerId="LiveId" clId="{5F0EC5BE-DD06-48FB-A5E7-CD50DF076635}" dt="2026-01-25T17:23:29.368" v="305"/>
          <pc:sldLayoutMkLst>
            <pc:docMk/>
            <pc:sldMasterMk cId="3605397866" sldId="2147483648"/>
            <pc:sldLayoutMk cId="4106879767" sldId="2147483672"/>
          </pc:sldLayoutMkLst>
          <pc:spChg chg="mod">
            <ac:chgData name="John Love" userId="aa50a93842ea9fdc" providerId="LiveId" clId="{5F0EC5BE-DD06-48FB-A5E7-CD50DF076635}" dt="2026-01-25T16:25:43.846" v="196" actId="207"/>
            <ac:spMkLst>
              <pc:docMk/>
              <pc:sldMasterMk cId="3605397866" sldId="2147483648"/>
              <pc:sldLayoutMk cId="4106879767" sldId="2147483672"/>
              <ac:spMk id="2" creationId="{68F3A8C4-D9AF-D346-82F3-87CDA097C19A}"/>
            </ac:spMkLst>
          </pc:spChg>
          <pc:spChg chg="mod">
            <ac:chgData name="John Love" userId="aa50a93842ea9fdc" providerId="LiveId" clId="{5F0EC5BE-DD06-48FB-A5E7-CD50DF076635}" dt="2026-01-25T15:55:51.890" v="152"/>
            <ac:spMkLst>
              <pc:docMk/>
              <pc:sldMasterMk cId="3605397866" sldId="2147483648"/>
              <pc:sldLayoutMk cId="4106879767" sldId="2147483672"/>
              <ac:spMk id="5" creationId="{8EC8514C-8B9F-2747-A1ED-3FA7A6D9CE54}"/>
            </ac:spMkLst>
          </pc:spChg>
          <pc:picChg chg="del">
            <ac:chgData name="John Love" userId="aa50a93842ea9fdc" providerId="LiveId" clId="{5F0EC5BE-DD06-48FB-A5E7-CD50DF076635}" dt="2026-01-25T17:23:29.050" v="304" actId="478"/>
            <ac:picMkLst>
              <pc:docMk/>
              <pc:sldMasterMk cId="3605397866" sldId="2147483648"/>
              <pc:sldLayoutMk cId="4106879767" sldId="2147483672"/>
              <ac:picMk id="7" creationId="{C287820B-9605-1150-C001-4792D5A7E407}"/>
            </ac:picMkLst>
          </pc:picChg>
          <pc:picChg chg="add mod">
            <ac:chgData name="John Love" userId="aa50a93842ea9fdc" providerId="LiveId" clId="{5F0EC5BE-DD06-48FB-A5E7-CD50DF076635}" dt="2026-01-25T17:23:29.368" v="305"/>
            <ac:picMkLst>
              <pc:docMk/>
              <pc:sldMasterMk cId="3605397866" sldId="2147483648"/>
              <pc:sldLayoutMk cId="4106879767" sldId="2147483672"/>
              <ac:picMk id="9" creationId="{D869016C-0860-3BDD-A92C-A7B1C6366057}"/>
            </ac:picMkLst>
          </pc:picChg>
        </pc:sldLayoutChg>
        <pc:sldLayoutChg chg="addSp delSp modSp mod">
          <pc:chgData name="John Love" userId="aa50a93842ea9fdc" providerId="LiveId" clId="{5F0EC5BE-DD06-48FB-A5E7-CD50DF076635}" dt="2026-01-25T17:23:33.809" v="307"/>
          <pc:sldLayoutMkLst>
            <pc:docMk/>
            <pc:sldMasterMk cId="3605397866" sldId="2147483648"/>
            <pc:sldLayoutMk cId="3208661785" sldId="2147483673"/>
          </pc:sldLayoutMkLst>
          <pc:spChg chg="mod">
            <ac:chgData name="John Love" userId="aa50a93842ea9fdc" providerId="LiveId" clId="{5F0EC5BE-DD06-48FB-A5E7-CD50DF076635}" dt="2026-01-25T16:06:42.739" v="158" actId="207"/>
            <ac:spMkLst>
              <pc:docMk/>
              <pc:sldMasterMk cId="3605397866" sldId="2147483648"/>
              <pc:sldLayoutMk cId="3208661785" sldId="2147483673"/>
              <ac:spMk id="4" creationId="{543C0532-DBFF-2022-5F35-01DC75E41C0E}"/>
            </ac:spMkLst>
          </pc:spChg>
          <pc:spChg chg="mod">
            <ac:chgData name="John Love" userId="aa50a93842ea9fdc" providerId="LiveId" clId="{5F0EC5BE-DD06-48FB-A5E7-CD50DF076635}" dt="2026-01-25T15:55:51.890" v="152"/>
            <ac:spMkLst>
              <pc:docMk/>
              <pc:sldMasterMk cId="3605397866" sldId="2147483648"/>
              <pc:sldLayoutMk cId="3208661785" sldId="2147483673"/>
              <ac:spMk id="5" creationId="{8EC8514C-8B9F-2747-A1ED-3FA7A6D9CE54}"/>
            </ac:spMkLst>
          </pc:spChg>
          <pc:picChg chg="add mod">
            <ac:chgData name="John Love" userId="aa50a93842ea9fdc" providerId="LiveId" clId="{5F0EC5BE-DD06-48FB-A5E7-CD50DF076635}" dt="2026-01-25T17:23:33.809" v="307"/>
            <ac:picMkLst>
              <pc:docMk/>
              <pc:sldMasterMk cId="3605397866" sldId="2147483648"/>
              <pc:sldLayoutMk cId="3208661785" sldId="2147483673"/>
              <ac:picMk id="7" creationId="{D184D758-EACA-BA4B-FFAC-1A99ACF49D15}"/>
            </ac:picMkLst>
          </pc:picChg>
          <pc:picChg chg="del">
            <ac:chgData name="John Love" userId="aa50a93842ea9fdc" providerId="LiveId" clId="{5F0EC5BE-DD06-48FB-A5E7-CD50DF076635}" dt="2026-01-25T17:23:33.566" v="306" actId="478"/>
            <ac:picMkLst>
              <pc:docMk/>
              <pc:sldMasterMk cId="3605397866" sldId="2147483648"/>
              <pc:sldLayoutMk cId="3208661785" sldId="2147483673"/>
              <ac:picMk id="8" creationId="{DCECCD58-6B53-F6DC-FD8A-F86F07E65273}"/>
            </ac:picMkLst>
          </pc:picChg>
        </pc:sldLayoutChg>
        <pc:sldLayoutChg chg="addSp delSp modSp mod">
          <pc:chgData name="John Love" userId="aa50a93842ea9fdc" providerId="LiveId" clId="{5F0EC5BE-DD06-48FB-A5E7-CD50DF076635}" dt="2026-01-25T17:23:37.213" v="309"/>
          <pc:sldLayoutMkLst>
            <pc:docMk/>
            <pc:sldMasterMk cId="3605397866" sldId="2147483648"/>
            <pc:sldLayoutMk cId="3257206721" sldId="2147483674"/>
          </pc:sldLayoutMkLst>
          <pc:spChg chg="mod">
            <ac:chgData name="John Love" userId="aa50a93842ea9fdc" providerId="LiveId" clId="{5F0EC5BE-DD06-48FB-A5E7-CD50DF076635}" dt="2026-01-25T15:55:51.890" v="152"/>
            <ac:spMkLst>
              <pc:docMk/>
              <pc:sldMasterMk cId="3605397866" sldId="2147483648"/>
              <pc:sldLayoutMk cId="3257206721" sldId="2147483674"/>
              <ac:spMk id="5" creationId="{8EC8514C-8B9F-2747-A1ED-3FA7A6D9CE54}"/>
            </ac:spMkLst>
          </pc:spChg>
          <pc:picChg chg="del">
            <ac:chgData name="John Love" userId="aa50a93842ea9fdc" providerId="LiveId" clId="{5F0EC5BE-DD06-48FB-A5E7-CD50DF076635}" dt="2026-01-25T17:23:37.041" v="308" actId="478"/>
            <ac:picMkLst>
              <pc:docMk/>
              <pc:sldMasterMk cId="3605397866" sldId="2147483648"/>
              <pc:sldLayoutMk cId="3257206721" sldId="2147483674"/>
              <ac:picMk id="4" creationId="{2C2A4A3E-D4B8-672E-E828-A2571A7B04DD}"/>
            </ac:picMkLst>
          </pc:picChg>
          <pc:picChg chg="add mod">
            <ac:chgData name="John Love" userId="aa50a93842ea9fdc" providerId="LiveId" clId="{5F0EC5BE-DD06-48FB-A5E7-CD50DF076635}" dt="2026-01-25T17:23:37.213" v="309"/>
            <ac:picMkLst>
              <pc:docMk/>
              <pc:sldMasterMk cId="3605397866" sldId="2147483648"/>
              <pc:sldLayoutMk cId="3257206721" sldId="2147483674"/>
              <ac:picMk id="7" creationId="{FE43FEE2-9226-A179-9E5A-D23AACD650F2}"/>
            </ac:picMkLst>
          </pc:picChg>
        </pc:sldLayoutChg>
        <pc:sldLayoutChg chg="addSp delSp modSp mod">
          <pc:chgData name="John Love" userId="aa50a93842ea9fdc" providerId="LiveId" clId="{5F0EC5BE-DD06-48FB-A5E7-CD50DF076635}" dt="2026-01-25T17:23:43.038" v="313"/>
          <pc:sldLayoutMkLst>
            <pc:docMk/>
            <pc:sldMasterMk cId="3605397866" sldId="2147483648"/>
            <pc:sldLayoutMk cId="181804034" sldId="2147483675"/>
          </pc:sldLayoutMkLst>
          <pc:spChg chg="mod">
            <ac:chgData name="John Love" userId="aa50a93842ea9fdc" providerId="LiveId" clId="{5F0EC5BE-DD06-48FB-A5E7-CD50DF076635}" dt="2026-01-25T15:55:51.890" v="152"/>
            <ac:spMkLst>
              <pc:docMk/>
              <pc:sldMasterMk cId="3605397866" sldId="2147483648"/>
              <pc:sldLayoutMk cId="181804034" sldId="2147483675"/>
              <ac:spMk id="5" creationId="{8EC8514C-8B9F-2747-A1ED-3FA7A6D9CE54}"/>
            </ac:spMkLst>
          </pc:spChg>
          <pc:picChg chg="del">
            <ac:chgData name="John Love" userId="aa50a93842ea9fdc" providerId="LiveId" clId="{5F0EC5BE-DD06-48FB-A5E7-CD50DF076635}" dt="2026-01-25T17:23:42.824" v="312" actId="478"/>
            <ac:picMkLst>
              <pc:docMk/>
              <pc:sldMasterMk cId="3605397866" sldId="2147483648"/>
              <pc:sldLayoutMk cId="181804034" sldId="2147483675"/>
              <ac:picMk id="4" creationId="{6EE8FD0A-8C5E-E7DE-4656-7844FF43109D}"/>
            </ac:picMkLst>
          </pc:picChg>
          <pc:picChg chg="add mod">
            <ac:chgData name="John Love" userId="aa50a93842ea9fdc" providerId="LiveId" clId="{5F0EC5BE-DD06-48FB-A5E7-CD50DF076635}" dt="2026-01-25T17:23:43.038" v="313"/>
            <ac:picMkLst>
              <pc:docMk/>
              <pc:sldMasterMk cId="3605397866" sldId="2147483648"/>
              <pc:sldLayoutMk cId="181804034" sldId="2147483675"/>
              <ac:picMk id="9" creationId="{434156DF-6EBD-00C8-92A4-F86B972F719E}"/>
            </ac:picMkLst>
          </pc:picChg>
        </pc:sldLayoutChg>
        <pc:sldLayoutChg chg="addSp delSp modSp mod">
          <pc:chgData name="John Love" userId="aa50a93842ea9fdc" providerId="LiveId" clId="{5F0EC5BE-DD06-48FB-A5E7-CD50DF076635}" dt="2026-01-25T17:23:47.581" v="315"/>
          <pc:sldLayoutMkLst>
            <pc:docMk/>
            <pc:sldMasterMk cId="3605397866" sldId="2147483648"/>
            <pc:sldLayoutMk cId="1758873889" sldId="2147483676"/>
          </pc:sldLayoutMkLst>
          <pc:spChg chg="mod">
            <ac:chgData name="John Love" userId="aa50a93842ea9fdc" providerId="LiveId" clId="{5F0EC5BE-DD06-48FB-A5E7-CD50DF076635}" dt="2026-01-25T16:25:55.830" v="197" actId="207"/>
            <ac:spMkLst>
              <pc:docMk/>
              <pc:sldMasterMk cId="3605397866" sldId="2147483648"/>
              <pc:sldLayoutMk cId="1758873889" sldId="2147483676"/>
              <ac:spMk id="2" creationId="{68F3A8C4-D9AF-D346-82F3-87CDA097C19A}"/>
            </ac:spMkLst>
          </pc:spChg>
          <pc:spChg chg="mod">
            <ac:chgData name="John Love" userId="aa50a93842ea9fdc" providerId="LiveId" clId="{5F0EC5BE-DD06-48FB-A5E7-CD50DF076635}" dt="2026-01-25T15:55:51.890" v="152"/>
            <ac:spMkLst>
              <pc:docMk/>
              <pc:sldMasterMk cId="3605397866" sldId="2147483648"/>
              <pc:sldLayoutMk cId="1758873889" sldId="2147483676"/>
              <ac:spMk id="5" creationId="{8EC8514C-8B9F-2747-A1ED-3FA7A6D9CE54}"/>
            </ac:spMkLst>
          </pc:spChg>
          <pc:picChg chg="del">
            <ac:chgData name="John Love" userId="aa50a93842ea9fdc" providerId="LiveId" clId="{5F0EC5BE-DD06-48FB-A5E7-CD50DF076635}" dt="2026-01-25T17:23:47.325" v="314" actId="478"/>
            <ac:picMkLst>
              <pc:docMk/>
              <pc:sldMasterMk cId="3605397866" sldId="2147483648"/>
              <pc:sldLayoutMk cId="1758873889" sldId="2147483676"/>
              <ac:picMk id="4" creationId="{A126E61B-5B00-C74E-A14F-005A2D3E23ED}"/>
            </ac:picMkLst>
          </pc:picChg>
          <pc:picChg chg="add mod">
            <ac:chgData name="John Love" userId="aa50a93842ea9fdc" providerId="LiveId" clId="{5F0EC5BE-DD06-48FB-A5E7-CD50DF076635}" dt="2026-01-25T17:23:47.581" v="315"/>
            <ac:picMkLst>
              <pc:docMk/>
              <pc:sldMasterMk cId="3605397866" sldId="2147483648"/>
              <pc:sldLayoutMk cId="1758873889" sldId="2147483676"/>
              <ac:picMk id="10" creationId="{717AA235-CD21-AD79-EB7F-C81A277EC181}"/>
            </ac:picMkLst>
          </pc:picChg>
        </pc:sldLayoutChg>
        <pc:sldLayoutChg chg="addSp delSp modSp mod">
          <pc:chgData name="John Love" userId="aa50a93842ea9fdc" providerId="LiveId" clId="{5F0EC5BE-DD06-48FB-A5E7-CD50DF076635}" dt="2026-01-25T17:23:53.695" v="317"/>
          <pc:sldLayoutMkLst>
            <pc:docMk/>
            <pc:sldMasterMk cId="3605397866" sldId="2147483648"/>
            <pc:sldLayoutMk cId="2085943709" sldId="2147483677"/>
          </pc:sldLayoutMkLst>
          <pc:spChg chg="mod">
            <ac:chgData name="John Love" userId="aa50a93842ea9fdc" providerId="LiveId" clId="{5F0EC5BE-DD06-48FB-A5E7-CD50DF076635}" dt="2026-01-25T15:55:51.890" v="152"/>
            <ac:spMkLst>
              <pc:docMk/>
              <pc:sldMasterMk cId="3605397866" sldId="2147483648"/>
              <pc:sldLayoutMk cId="2085943709" sldId="2147483677"/>
              <ac:spMk id="5" creationId="{8EC8514C-8B9F-2747-A1ED-3FA7A6D9CE54}"/>
            </ac:spMkLst>
          </pc:spChg>
          <pc:picChg chg="del">
            <ac:chgData name="John Love" userId="aa50a93842ea9fdc" providerId="LiveId" clId="{5F0EC5BE-DD06-48FB-A5E7-CD50DF076635}" dt="2026-01-25T17:23:53.374" v="316" actId="478"/>
            <ac:picMkLst>
              <pc:docMk/>
              <pc:sldMasterMk cId="3605397866" sldId="2147483648"/>
              <pc:sldLayoutMk cId="2085943709" sldId="2147483677"/>
              <ac:picMk id="4" creationId="{1321A8AC-94BF-D6B2-1376-53BEE47F726B}"/>
            </ac:picMkLst>
          </pc:picChg>
          <pc:picChg chg="add mod">
            <ac:chgData name="John Love" userId="aa50a93842ea9fdc" providerId="LiveId" clId="{5F0EC5BE-DD06-48FB-A5E7-CD50DF076635}" dt="2026-01-25T17:23:53.695" v="317"/>
            <ac:picMkLst>
              <pc:docMk/>
              <pc:sldMasterMk cId="3605397866" sldId="2147483648"/>
              <pc:sldLayoutMk cId="2085943709" sldId="2147483677"/>
              <ac:picMk id="7" creationId="{80EDEC72-CC19-67C4-569B-BECB984DFC5F}"/>
            </ac:picMkLst>
          </pc:picChg>
        </pc:sldLayoutChg>
        <pc:sldLayoutChg chg="modSp">
          <pc:chgData name="John Love" userId="aa50a93842ea9fdc" providerId="LiveId" clId="{5F0EC5BE-DD06-48FB-A5E7-CD50DF076635}" dt="2026-01-25T17:25:44.170" v="326" actId="14826"/>
          <pc:sldLayoutMkLst>
            <pc:docMk/>
            <pc:sldMasterMk cId="3605397866" sldId="2147483648"/>
            <pc:sldLayoutMk cId="2367970595" sldId="2147483684"/>
          </pc:sldLayoutMkLst>
          <pc:spChg chg="mod">
            <ac:chgData name="John Love" userId="aa50a93842ea9fdc" providerId="LiveId" clId="{5F0EC5BE-DD06-48FB-A5E7-CD50DF076635}" dt="2026-01-25T15:55:51.890" v="152"/>
            <ac:spMkLst>
              <pc:docMk/>
              <pc:sldMasterMk cId="3605397866" sldId="2147483648"/>
              <pc:sldLayoutMk cId="2367970595" sldId="2147483684"/>
              <ac:spMk id="5" creationId="{8EC8514C-8B9F-2747-A1ED-3FA7A6D9CE54}"/>
            </ac:spMkLst>
          </pc:spChg>
          <pc:picChg chg="mod">
            <ac:chgData name="John Love" userId="aa50a93842ea9fdc" providerId="LiveId" clId="{5F0EC5BE-DD06-48FB-A5E7-CD50DF076635}" dt="2026-01-25T17:25:44.170" v="326" actId="14826"/>
            <ac:picMkLst>
              <pc:docMk/>
              <pc:sldMasterMk cId="3605397866" sldId="2147483648"/>
              <pc:sldLayoutMk cId="2367970595" sldId="2147483684"/>
              <ac:picMk id="3" creationId="{FFDD0E8E-1442-D1CD-FDD6-6F1C4CD12602}"/>
            </ac:picMkLst>
          </pc:picChg>
        </pc:sldLayoutChg>
        <pc:sldLayoutChg chg="modSp mod">
          <pc:chgData name="John Love" userId="aa50a93842ea9fdc" providerId="LiveId" clId="{5F0EC5BE-DD06-48FB-A5E7-CD50DF076635}" dt="2026-01-25T17:25:49.295" v="328" actId="1076"/>
          <pc:sldLayoutMkLst>
            <pc:docMk/>
            <pc:sldMasterMk cId="3605397866" sldId="2147483648"/>
            <pc:sldLayoutMk cId="4284725704" sldId="2147483685"/>
          </pc:sldLayoutMkLst>
          <pc:spChg chg="mod">
            <ac:chgData name="John Love" userId="aa50a93842ea9fdc" providerId="LiveId" clId="{5F0EC5BE-DD06-48FB-A5E7-CD50DF076635}" dt="2026-01-25T15:55:51.890" v="152"/>
            <ac:spMkLst>
              <pc:docMk/>
              <pc:sldMasterMk cId="3605397866" sldId="2147483648"/>
              <pc:sldLayoutMk cId="4284725704" sldId="2147483685"/>
              <ac:spMk id="5" creationId="{8EC8514C-8B9F-2747-A1ED-3FA7A6D9CE54}"/>
            </ac:spMkLst>
          </pc:spChg>
          <pc:spChg chg="mod">
            <ac:chgData name="John Love" userId="aa50a93842ea9fdc" providerId="LiveId" clId="{5F0EC5BE-DD06-48FB-A5E7-CD50DF076635}" dt="2026-01-25T17:25:49.295" v="328" actId="1076"/>
            <ac:spMkLst>
              <pc:docMk/>
              <pc:sldMasterMk cId="3605397866" sldId="2147483648"/>
              <pc:sldLayoutMk cId="4284725704" sldId="2147483685"/>
              <ac:spMk id="8" creationId="{2E5A1687-B173-3C4B-B080-DF7BBD030F6B}"/>
            </ac:spMkLst>
          </pc:spChg>
        </pc:sldLayoutChg>
        <pc:sldLayoutChg chg="modSp">
          <pc:chgData name="John Love" userId="aa50a93842ea9fdc" providerId="LiveId" clId="{5F0EC5BE-DD06-48FB-A5E7-CD50DF076635}" dt="2026-01-25T15:55:51.890" v="152"/>
          <pc:sldLayoutMkLst>
            <pc:docMk/>
            <pc:sldMasterMk cId="3605397866" sldId="2147483648"/>
            <pc:sldLayoutMk cId="1667974532" sldId="2147483686"/>
          </pc:sldLayoutMkLst>
          <pc:spChg chg="mod">
            <ac:chgData name="John Love" userId="aa50a93842ea9fdc" providerId="LiveId" clId="{5F0EC5BE-DD06-48FB-A5E7-CD50DF076635}" dt="2026-01-25T15:55:51.890" v="152"/>
            <ac:spMkLst>
              <pc:docMk/>
              <pc:sldMasterMk cId="3605397866" sldId="2147483648"/>
              <pc:sldLayoutMk cId="1667974532" sldId="2147483686"/>
              <ac:spMk id="5" creationId="{8EC8514C-8B9F-2747-A1ED-3FA7A6D9CE54}"/>
            </ac:spMkLst>
          </pc:spChg>
        </pc:sldLayoutChg>
        <pc:sldLayoutChg chg="modSp mod">
          <pc:chgData name="John Love" userId="aa50a93842ea9fdc" providerId="LiveId" clId="{5F0EC5BE-DD06-48FB-A5E7-CD50DF076635}" dt="2026-01-25T17:26:14.007" v="330" actId="14826"/>
          <pc:sldLayoutMkLst>
            <pc:docMk/>
            <pc:sldMasterMk cId="3605397866" sldId="2147483648"/>
            <pc:sldLayoutMk cId="3802623225" sldId="2147483687"/>
          </pc:sldLayoutMkLst>
          <pc:spChg chg="mod">
            <ac:chgData name="John Love" userId="aa50a93842ea9fdc" providerId="LiveId" clId="{5F0EC5BE-DD06-48FB-A5E7-CD50DF076635}" dt="2026-01-25T16:17:46.606" v="171" actId="207"/>
            <ac:spMkLst>
              <pc:docMk/>
              <pc:sldMasterMk cId="3605397866" sldId="2147483648"/>
              <pc:sldLayoutMk cId="3802623225" sldId="2147483687"/>
              <ac:spMk id="4" creationId="{AE7B5E4C-27FE-36D0-B175-6C8108EB67C1}"/>
            </ac:spMkLst>
          </pc:spChg>
          <pc:spChg chg="mod">
            <ac:chgData name="John Love" userId="aa50a93842ea9fdc" providerId="LiveId" clId="{5F0EC5BE-DD06-48FB-A5E7-CD50DF076635}" dt="2026-01-25T15:55:51.890" v="152"/>
            <ac:spMkLst>
              <pc:docMk/>
              <pc:sldMasterMk cId="3605397866" sldId="2147483648"/>
              <pc:sldLayoutMk cId="3802623225" sldId="2147483687"/>
              <ac:spMk id="5" creationId="{8EC8514C-8B9F-2747-A1ED-3FA7A6D9CE54}"/>
            </ac:spMkLst>
          </pc:spChg>
          <pc:picChg chg="mod">
            <ac:chgData name="John Love" userId="aa50a93842ea9fdc" providerId="LiveId" clId="{5F0EC5BE-DD06-48FB-A5E7-CD50DF076635}" dt="2026-01-25T17:26:14.007" v="330" actId="14826"/>
            <ac:picMkLst>
              <pc:docMk/>
              <pc:sldMasterMk cId="3605397866" sldId="2147483648"/>
              <pc:sldLayoutMk cId="3802623225" sldId="2147483687"/>
              <ac:picMk id="9" creationId="{E5F8CA6B-89DC-9D64-DE2A-574599892E86}"/>
            </ac:picMkLst>
          </pc:picChg>
        </pc:sldLayoutChg>
        <pc:sldLayoutChg chg="modSp">
          <pc:chgData name="John Love" userId="aa50a93842ea9fdc" providerId="LiveId" clId="{5F0EC5BE-DD06-48FB-A5E7-CD50DF076635}" dt="2026-01-25T17:26:05.676" v="329" actId="14826"/>
          <pc:sldLayoutMkLst>
            <pc:docMk/>
            <pc:sldMasterMk cId="3605397866" sldId="2147483648"/>
            <pc:sldLayoutMk cId="4093796265" sldId="2147483689"/>
          </pc:sldLayoutMkLst>
          <pc:spChg chg="mod">
            <ac:chgData name="John Love" userId="aa50a93842ea9fdc" providerId="LiveId" clId="{5F0EC5BE-DD06-48FB-A5E7-CD50DF076635}" dt="2026-01-25T15:55:51.890" v="152"/>
            <ac:spMkLst>
              <pc:docMk/>
              <pc:sldMasterMk cId="3605397866" sldId="2147483648"/>
              <pc:sldLayoutMk cId="4093796265" sldId="2147483689"/>
              <ac:spMk id="5" creationId="{8EC8514C-8B9F-2747-A1ED-3FA7A6D9CE54}"/>
            </ac:spMkLst>
          </pc:spChg>
          <pc:picChg chg="mod">
            <ac:chgData name="John Love" userId="aa50a93842ea9fdc" providerId="LiveId" clId="{5F0EC5BE-DD06-48FB-A5E7-CD50DF076635}" dt="2026-01-25T17:26:05.676" v="329" actId="14826"/>
            <ac:picMkLst>
              <pc:docMk/>
              <pc:sldMasterMk cId="3605397866" sldId="2147483648"/>
              <pc:sldLayoutMk cId="4093796265" sldId="2147483689"/>
              <ac:picMk id="3" creationId="{A54797B6-7C2A-BA00-35CD-550A44C0D1B7}"/>
            </ac:picMkLst>
          </pc:picChg>
        </pc:sldLayoutChg>
        <pc:sldLayoutChg chg="modSp setBg">
          <pc:chgData name="John Love" userId="aa50a93842ea9fdc" providerId="LiveId" clId="{5F0EC5BE-DD06-48FB-A5E7-CD50DF076635}" dt="2026-01-25T17:30:25.423" v="344" actId="14826"/>
          <pc:sldLayoutMkLst>
            <pc:docMk/>
            <pc:sldMasterMk cId="3605397866" sldId="2147483648"/>
            <pc:sldLayoutMk cId="1405188221" sldId="2147483692"/>
          </pc:sldLayoutMkLst>
          <pc:spChg chg="mod">
            <ac:chgData name="John Love" userId="aa50a93842ea9fdc" providerId="LiveId" clId="{5F0EC5BE-DD06-48FB-A5E7-CD50DF076635}" dt="2026-01-25T15:55:51.890" v="152"/>
            <ac:spMkLst>
              <pc:docMk/>
              <pc:sldMasterMk cId="3605397866" sldId="2147483648"/>
              <pc:sldLayoutMk cId="1405188221" sldId="2147483692"/>
              <ac:spMk id="3" creationId="{2FC2E251-1249-1447-8D56-F6A4533673E3}"/>
            </ac:spMkLst>
          </pc:spChg>
          <pc:picChg chg="mod">
            <ac:chgData name="John Love" userId="aa50a93842ea9fdc" providerId="LiveId" clId="{5F0EC5BE-DD06-48FB-A5E7-CD50DF076635}" dt="2026-01-25T17:30:25.423" v="344" actId="14826"/>
            <ac:picMkLst>
              <pc:docMk/>
              <pc:sldMasterMk cId="3605397866" sldId="2147483648"/>
              <pc:sldLayoutMk cId="1405188221" sldId="2147483692"/>
              <ac:picMk id="6" creationId="{3144293E-2C00-D4C2-B60A-12BE7EAB8F50}"/>
            </ac:picMkLst>
          </pc:picChg>
        </pc:sldLayoutChg>
        <pc:sldLayoutChg chg="modSp mod">
          <pc:chgData name="John Love" userId="aa50a93842ea9fdc" providerId="LiveId" clId="{5F0EC5BE-DD06-48FB-A5E7-CD50DF076635}" dt="2026-01-25T17:29:39.111" v="341" actId="14826"/>
          <pc:sldLayoutMkLst>
            <pc:docMk/>
            <pc:sldMasterMk cId="3605397866" sldId="2147483648"/>
            <pc:sldLayoutMk cId="4141485076" sldId="2147483695"/>
          </pc:sldLayoutMkLst>
          <pc:spChg chg="mod">
            <ac:chgData name="John Love" userId="aa50a93842ea9fdc" providerId="LiveId" clId="{5F0EC5BE-DD06-48FB-A5E7-CD50DF076635}" dt="2026-01-25T16:20:44.193" v="177" actId="207"/>
            <ac:spMkLst>
              <pc:docMk/>
              <pc:sldMasterMk cId="3605397866" sldId="2147483648"/>
              <pc:sldLayoutMk cId="4141485076" sldId="2147483695"/>
              <ac:spMk id="3" creationId="{985B5BA6-6E37-D642-969A-D710BEC27905}"/>
            </ac:spMkLst>
          </pc:spChg>
          <pc:spChg chg="mod">
            <ac:chgData name="John Love" userId="aa50a93842ea9fdc" providerId="LiveId" clId="{5F0EC5BE-DD06-48FB-A5E7-CD50DF076635}" dt="2026-01-25T15:55:51.890" v="152"/>
            <ac:spMkLst>
              <pc:docMk/>
              <pc:sldMasterMk cId="3605397866" sldId="2147483648"/>
              <pc:sldLayoutMk cId="4141485076" sldId="2147483695"/>
              <ac:spMk id="5" creationId="{8EC8514C-8B9F-2747-A1ED-3FA7A6D9CE54}"/>
            </ac:spMkLst>
          </pc:spChg>
          <pc:spChg chg="mod">
            <ac:chgData name="John Love" userId="aa50a93842ea9fdc" providerId="LiveId" clId="{5F0EC5BE-DD06-48FB-A5E7-CD50DF076635}" dt="2026-01-25T16:20:44.193" v="177" actId="207"/>
            <ac:spMkLst>
              <pc:docMk/>
              <pc:sldMasterMk cId="3605397866" sldId="2147483648"/>
              <pc:sldLayoutMk cId="4141485076" sldId="2147483695"/>
              <ac:spMk id="18" creationId="{8BB63C1B-3209-284E-B44A-E799A58B17A6}"/>
            </ac:spMkLst>
          </pc:spChg>
          <pc:spChg chg="mod">
            <ac:chgData name="John Love" userId="aa50a93842ea9fdc" providerId="LiveId" clId="{5F0EC5BE-DD06-48FB-A5E7-CD50DF076635}" dt="2026-01-25T16:20:44.193" v="177" actId="207"/>
            <ac:spMkLst>
              <pc:docMk/>
              <pc:sldMasterMk cId="3605397866" sldId="2147483648"/>
              <pc:sldLayoutMk cId="4141485076" sldId="2147483695"/>
              <ac:spMk id="19" creationId="{412F81C6-976F-8E46-9726-C1199B9E693F}"/>
            </ac:spMkLst>
          </pc:spChg>
          <pc:picChg chg="mod">
            <ac:chgData name="John Love" userId="aa50a93842ea9fdc" providerId="LiveId" clId="{5F0EC5BE-DD06-48FB-A5E7-CD50DF076635}" dt="2026-01-25T17:29:39.111" v="341" actId="14826"/>
            <ac:picMkLst>
              <pc:docMk/>
              <pc:sldMasterMk cId="3605397866" sldId="2147483648"/>
              <pc:sldLayoutMk cId="4141485076" sldId="2147483695"/>
              <ac:picMk id="8" creationId="{4B5C3D82-E702-BE2A-C612-2CB61FE360F7}"/>
            </ac:picMkLst>
          </pc:picChg>
        </pc:sldLayoutChg>
        <pc:sldLayoutChg chg="modSp mod setBg">
          <pc:chgData name="John Love" userId="aa50a93842ea9fdc" providerId="LiveId" clId="{5F0EC5BE-DD06-48FB-A5E7-CD50DF076635}" dt="2026-01-25T17:28:59.717" v="340" actId="14826"/>
          <pc:sldLayoutMkLst>
            <pc:docMk/>
            <pc:sldMasterMk cId="3605397866" sldId="2147483648"/>
            <pc:sldLayoutMk cId="1416225706" sldId="2147483697"/>
          </pc:sldLayoutMkLst>
          <pc:spChg chg="mod">
            <ac:chgData name="John Love" userId="aa50a93842ea9fdc" providerId="LiveId" clId="{5F0EC5BE-DD06-48FB-A5E7-CD50DF076635}" dt="2026-01-25T16:21:31.927" v="183" actId="207"/>
            <ac:spMkLst>
              <pc:docMk/>
              <pc:sldMasterMk cId="3605397866" sldId="2147483648"/>
              <pc:sldLayoutMk cId="1416225706" sldId="2147483697"/>
              <ac:spMk id="3" creationId="{985B5BA6-6E37-D642-969A-D710BEC27905}"/>
            </ac:spMkLst>
          </pc:spChg>
          <pc:spChg chg="mod">
            <ac:chgData name="John Love" userId="aa50a93842ea9fdc" providerId="LiveId" clId="{5F0EC5BE-DD06-48FB-A5E7-CD50DF076635}" dt="2026-01-25T15:55:51.890" v="152"/>
            <ac:spMkLst>
              <pc:docMk/>
              <pc:sldMasterMk cId="3605397866" sldId="2147483648"/>
              <pc:sldLayoutMk cId="1416225706" sldId="2147483697"/>
              <ac:spMk id="5" creationId="{8EC8514C-8B9F-2747-A1ED-3FA7A6D9CE54}"/>
            </ac:spMkLst>
          </pc:spChg>
          <pc:picChg chg="mod">
            <ac:chgData name="John Love" userId="aa50a93842ea9fdc" providerId="LiveId" clId="{5F0EC5BE-DD06-48FB-A5E7-CD50DF076635}" dt="2026-01-25T17:28:59.717" v="340" actId="14826"/>
            <ac:picMkLst>
              <pc:docMk/>
              <pc:sldMasterMk cId="3605397866" sldId="2147483648"/>
              <pc:sldLayoutMk cId="1416225706" sldId="2147483697"/>
              <ac:picMk id="4" creationId="{CC81F1F2-00A2-8A73-11A9-FF59CE240F80}"/>
            </ac:picMkLst>
          </pc:picChg>
        </pc:sldLayoutChg>
        <pc:sldLayoutChg chg="addSp delSp modSp mod">
          <pc:chgData name="John Love" userId="aa50a93842ea9fdc" providerId="LiveId" clId="{5F0EC5BE-DD06-48FB-A5E7-CD50DF076635}" dt="2026-01-25T18:11:03.426" v="358" actId="478"/>
          <pc:sldLayoutMkLst>
            <pc:docMk/>
            <pc:sldMasterMk cId="3605397866" sldId="2147483648"/>
            <pc:sldLayoutMk cId="184882128" sldId="2147483699"/>
          </pc:sldLayoutMkLst>
          <pc:picChg chg="add del">
            <ac:chgData name="John Love" userId="aa50a93842ea9fdc" providerId="LiveId" clId="{5F0EC5BE-DD06-48FB-A5E7-CD50DF076635}" dt="2026-01-25T16:27:08.728" v="200" actId="478"/>
            <ac:picMkLst>
              <pc:docMk/>
              <pc:sldMasterMk cId="3605397866" sldId="2147483648"/>
              <pc:sldLayoutMk cId="184882128" sldId="2147483699"/>
              <ac:picMk id="3" creationId="{A7A56CA2-D329-EF33-C456-27ECDB40249C}"/>
            </ac:picMkLst>
          </pc:picChg>
          <pc:picChg chg="add mod">
            <ac:chgData name="John Love" userId="aa50a93842ea9fdc" providerId="LiveId" clId="{5F0EC5BE-DD06-48FB-A5E7-CD50DF076635}" dt="2026-01-25T17:26:49.443" v="331" actId="931"/>
            <ac:picMkLst>
              <pc:docMk/>
              <pc:sldMasterMk cId="3605397866" sldId="2147483648"/>
              <pc:sldLayoutMk cId="184882128" sldId="2147483699"/>
              <ac:picMk id="4" creationId="{147FF4DA-578B-9F41-6110-CDAF4EACF568}"/>
            </ac:picMkLst>
          </pc:picChg>
          <pc:picChg chg="add del mod modCrop">
            <ac:chgData name="John Love" userId="aa50a93842ea9fdc" providerId="LiveId" clId="{5F0EC5BE-DD06-48FB-A5E7-CD50DF076635}" dt="2026-01-25T18:11:03.426" v="358" actId="478"/>
            <ac:picMkLst>
              <pc:docMk/>
              <pc:sldMasterMk cId="3605397866" sldId="2147483648"/>
              <pc:sldLayoutMk cId="184882128" sldId="2147483699"/>
              <ac:picMk id="5" creationId="{222BCBCB-FCF2-C304-D589-4ECD4576AD9E}"/>
            </ac:picMkLst>
          </pc:picChg>
        </pc:sldLayoutChg>
        <pc:sldLayoutChg chg="modSp mod setBg">
          <pc:chgData name="John Love" userId="aa50a93842ea9fdc" providerId="LiveId" clId="{5F0EC5BE-DD06-48FB-A5E7-CD50DF076635}" dt="2026-01-25T17:24:48.372" v="322" actId="14826"/>
          <pc:sldLayoutMkLst>
            <pc:docMk/>
            <pc:sldMasterMk cId="3605397866" sldId="2147483648"/>
            <pc:sldLayoutMk cId="263116586" sldId="2147483701"/>
          </pc:sldLayoutMkLst>
          <pc:spChg chg="mod">
            <ac:chgData name="John Love" userId="aa50a93842ea9fdc" providerId="LiveId" clId="{5F0EC5BE-DD06-48FB-A5E7-CD50DF076635}" dt="2026-01-25T15:55:51.890" v="152"/>
            <ac:spMkLst>
              <pc:docMk/>
              <pc:sldMasterMk cId="3605397866" sldId="2147483648"/>
              <pc:sldLayoutMk cId="263116586" sldId="2147483701"/>
              <ac:spMk id="5" creationId="{8EC8514C-8B9F-2747-A1ED-3FA7A6D9CE54}"/>
            </ac:spMkLst>
          </pc:spChg>
          <pc:spChg chg="mod">
            <ac:chgData name="John Love" userId="aa50a93842ea9fdc" providerId="LiveId" clId="{5F0EC5BE-DD06-48FB-A5E7-CD50DF076635}" dt="2026-01-25T16:09:14.493" v="165" actId="207"/>
            <ac:spMkLst>
              <pc:docMk/>
              <pc:sldMasterMk cId="3605397866" sldId="2147483648"/>
              <pc:sldLayoutMk cId="263116586" sldId="2147483701"/>
              <ac:spMk id="10" creationId="{F4F0CB69-A8C9-3148-BE3D-A492C022E5FA}"/>
            </ac:spMkLst>
          </pc:spChg>
          <pc:spChg chg="mod">
            <ac:chgData name="John Love" userId="aa50a93842ea9fdc" providerId="LiveId" clId="{5F0EC5BE-DD06-48FB-A5E7-CD50DF076635}" dt="2026-01-25T16:09:14.493" v="165" actId="207"/>
            <ac:spMkLst>
              <pc:docMk/>
              <pc:sldMasterMk cId="3605397866" sldId="2147483648"/>
              <pc:sldLayoutMk cId="263116586" sldId="2147483701"/>
              <ac:spMk id="11" creationId="{73263E97-D3AD-CB4D-A38F-E36DBD10B2B0}"/>
            </ac:spMkLst>
          </pc:spChg>
          <pc:spChg chg="mod">
            <ac:chgData name="John Love" userId="aa50a93842ea9fdc" providerId="LiveId" clId="{5F0EC5BE-DD06-48FB-A5E7-CD50DF076635}" dt="2026-01-25T16:09:14.493" v="165" actId="207"/>
            <ac:spMkLst>
              <pc:docMk/>
              <pc:sldMasterMk cId="3605397866" sldId="2147483648"/>
              <pc:sldLayoutMk cId="263116586" sldId="2147483701"/>
              <ac:spMk id="12" creationId="{40C84B42-6275-4644-86D4-ECD146789AA4}"/>
            </ac:spMkLst>
          </pc:spChg>
          <pc:spChg chg="mod">
            <ac:chgData name="John Love" userId="aa50a93842ea9fdc" providerId="LiveId" clId="{5F0EC5BE-DD06-48FB-A5E7-CD50DF076635}" dt="2026-01-25T16:09:14.493" v="165" actId="207"/>
            <ac:spMkLst>
              <pc:docMk/>
              <pc:sldMasterMk cId="3605397866" sldId="2147483648"/>
              <pc:sldLayoutMk cId="263116586" sldId="2147483701"/>
              <ac:spMk id="13" creationId="{C0F8B490-4361-CC4A-9F61-79B2E81AFCDE}"/>
            </ac:spMkLst>
          </pc:spChg>
          <pc:spChg chg="mod">
            <ac:chgData name="John Love" userId="aa50a93842ea9fdc" providerId="LiveId" clId="{5F0EC5BE-DD06-48FB-A5E7-CD50DF076635}" dt="2026-01-25T16:09:14.493" v="165" actId="207"/>
            <ac:spMkLst>
              <pc:docMk/>
              <pc:sldMasterMk cId="3605397866" sldId="2147483648"/>
              <pc:sldLayoutMk cId="263116586" sldId="2147483701"/>
              <ac:spMk id="14" creationId="{73CABFCA-A501-7E4D-9263-58563C08AE0E}"/>
            </ac:spMkLst>
          </pc:spChg>
          <pc:spChg chg="mod">
            <ac:chgData name="John Love" userId="aa50a93842ea9fdc" providerId="LiveId" clId="{5F0EC5BE-DD06-48FB-A5E7-CD50DF076635}" dt="2026-01-25T16:09:14.493" v="165" actId="207"/>
            <ac:spMkLst>
              <pc:docMk/>
              <pc:sldMasterMk cId="3605397866" sldId="2147483648"/>
              <pc:sldLayoutMk cId="263116586" sldId="2147483701"/>
              <ac:spMk id="17" creationId="{6AC87837-1EA6-2349-931C-E6FFFB8DBB27}"/>
            </ac:spMkLst>
          </pc:spChg>
          <pc:spChg chg="mod">
            <ac:chgData name="John Love" userId="aa50a93842ea9fdc" providerId="LiveId" clId="{5F0EC5BE-DD06-48FB-A5E7-CD50DF076635}" dt="2026-01-25T16:09:14.493" v="165" actId="207"/>
            <ac:spMkLst>
              <pc:docMk/>
              <pc:sldMasterMk cId="3605397866" sldId="2147483648"/>
              <pc:sldLayoutMk cId="263116586" sldId="2147483701"/>
              <ac:spMk id="18" creationId="{36138EAC-7695-894D-BBD4-055459A09359}"/>
            </ac:spMkLst>
          </pc:spChg>
          <pc:spChg chg="mod">
            <ac:chgData name="John Love" userId="aa50a93842ea9fdc" providerId="LiveId" clId="{5F0EC5BE-DD06-48FB-A5E7-CD50DF076635}" dt="2026-01-25T16:09:14.493" v="165" actId="207"/>
            <ac:spMkLst>
              <pc:docMk/>
              <pc:sldMasterMk cId="3605397866" sldId="2147483648"/>
              <pc:sldLayoutMk cId="263116586" sldId="2147483701"/>
              <ac:spMk id="19" creationId="{C737E5CF-1F7C-5649-A592-CC25861D2D5B}"/>
            </ac:spMkLst>
          </pc:spChg>
          <pc:spChg chg="mod">
            <ac:chgData name="John Love" userId="aa50a93842ea9fdc" providerId="LiveId" clId="{5F0EC5BE-DD06-48FB-A5E7-CD50DF076635}" dt="2026-01-25T16:09:14.493" v="165" actId="207"/>
            <ac:spMkLst>
              <pc:docMk/>
              <pc:sldMasterMk cId="3605397866" sldId="2147483648"/>
              <pc:sldLayoutMk cId="263116586" sldId="2147483701"/>
              <ac:spMk id="20" creationId="{0070BC90-9746-8846-93B3-5F5CE932FF9B}"/>
            </ac:spMkLst>
          </pc:spChg>
          <pc:spChg chg="mod">
            <ac:chgData name="John Love" userId="aa50a93842ea9fdc" providerId="LiveId" clId="{5F0EC5BE-DD06-48FB-A5E7-CD50DF076635}" dt="2026-01-25T16:09:14.493" v="165" actId="207"/>
            <ac:spMkLst>
              <pc:docMk/>
              <pc:sldMasterMk cId="3605397866" sldId="2147483648"/>
              <pc:sldLayoutMk cId="263116586" sldId="2147483701"/>
              <ac:spMk id="21" creationId="{60960AB0-B647-2C4E-AAFE-66E5B8F1A5C6}"/>
            </ac:spMkLst>
          </pc:spChg>
          <pc:picChg chg="mod">
            <ac:chgData name="John Love" userId="aa50a93842ea9fdc" providerId="LiveId" clId="{5F0EC5BE-DD06-48FB-A5E7-CD50DF076635}" dt="2026-01-25T17:24:48.372" v="322" actId="14826"/>
            <ac:picMkLst>
              <pc:docMk/>
              <pc:sldMasterMk cId="3605397866" sldId="2147483648"/>
              <pc:sldLayoutMk cId="263116586" sldId="2147483701"/>
              <ac:picMk id="4" creationId="{FD051AE3-C2A3-6884-82E8-0091361DC8B0}"/>
            </ac:picMkLst>
          </pc:picChg>
        </pc:sldLayoutChg>
        <pc:sldLayoutChg chg="modSp mod">
          <pc:chgData name="John Love" userId="aa50a93842ea9fdc" providerId="LiveId" clId="{5F0EC5BE-DD06-48FB-A5E7-CD50DF076635}" dt="2026-01-25T17:21:37.289" v="260" actId="14826"/>
          <pc:sldLayoutMkLst>
            <pc:docMk/>
            <pc:sldMasterMk cId="3605397866" sldId="2147483648"/>
            <pc:sldLayoutMk cId="2210496485" sldId="2147483705"/>
          </pc:sldLayoutMkLst>
          <pc:spChg chg="mod">
            <ac:chgData name="John Love" userId="aa50a93842ea9fdc" providerId="LiveId" clId="{5F0EC5BE-DD06-48FB-A5E7-CD50DF076635}" dt="2026-01-25T16:06:23.091" v="157" actId="207"/>
            <ac:spMkLst>
              <pc:docMk/>
              <pc:sldMasterMk cId="3605397866" sldId="2147483648"/>
              <pc:sldLayoutMk cId="2210496485" sldId="2147483705"/>
              <ac:spMk id="2" creationId="{9A14E021-5666-C143-A40F-6113F80F8FE3}"/>
            </ac:spMkLst>
          </pc:spChg>
          <pc:spChg chg="mod">
            <ac:chgData name="John Love" userId="aa50a93842ea9fdc" providerId="LiveId" clId="{5F0EC5BE-DD06-48FB-A5E7-CD50DF076635}" dt="2026-01-25T15:55:51.890" v="152"/>
            <ac:spMkLst>
              <pc:docMk/>
              <pc:sldMasterMk cId="3605397866" sldId="2147483648"/>
              <pc:sldLayoutMk cId="2210496485" sldId="2147483705"/>
              <ac:spMk id="5" creationId="{54370033-E5A1-7B48-AE34-D9C6694ED55E}"/>
            </ac:spMkLst>
          </pc:spChg>
          <pc:picChg chg="mod">
            <ac:chgData name="John Love" userId="aa50a93842ea9fdc" providerId="LiveId" clId="{5F0EC5BE-DD06-48FB-A5E7-CD50DF076635}" dt="2026-01-25T17:21:37.289" v="260" actId="14826"/>
            <ac:picMkLst>
              <pc:docMk/>
              <pc:sldMasterMk cId="3605397866" sldId="2147483648"/>
              <pc:sldLayoutMk cId="2210496485" sldId="2147483705"/>
              <ac:picMk id="6" creationId="{D9E1DC37-7617-9EED-CD74-B8909A49A546}"/>
            </ac:picMkLst>
          </pc:picChg>
        </pc:sldLayoutChg>
        <pc:sldLayoutChg chg="delSp modSp mod">
          <pc:chgData name="John Love" userId="aa50a93842ea9fdc" providerId="LiveId" clId="{5F0EC5BE-DD06-48FB-A5E7-CD50DF076635}" dt="2026-01-26T00:29:25.756" v="2345"/>
          <pc:sldLayoutMkLst>
            <pc:docMk/>
            <pc:sldMasterMk cId="3605397866" sldId="2147483648"/>
            <pc:sldLayoutMk cId="370146672" sldId="2147483706"/>
          </pc:sldLayoutMkLst>
          <pc:spChg chg="mod">
            <ac:chgData name="John Love" userId="aa50a93842ea9fdc" providerId="LiveId" clId="{5F0EC5BE-DD06-48FB-A5E7-CD50DF076635}" dt="2026-01-25T15:37:10.547" v="120" actId="21"/>
            <ac:spMkLst>
              <pc:docMk/>
              <pc:sldMasterMk cId="3605397866" sldId="2147483648"/>
              <pc:sldLayoutMk cId="370146672" sldId="2147483706"/>
              <ac:spMk id="3" creationId="{2A2F35A6-FF25-0745-8AB1-FA8EE7D66779}"/>
            </ac:spMkLst>
          </pc:spChg>
          <pc:spChg chg="mod">
            <ac:chgData name="John Love" userId="aa50a93842ea9fdc" providerId="LiveId" clId="{5F0EC5BE-DD06-48FB-A5E7-CD50DF076635}" dt="2026-01-25T15:55:51.890" v="152"/>
            <ac:spMkLst>
              <pc:docMk/>
              <pc:sldMasterMk cId="3605397866" sldId="2147483648"/>
              <pc:sldLayoutMk cId="370146672" sldId="2147483706"/>
              <ac:spMk id="5" creationId="{54370033-E5A1-7B48-AE34-D9C6694ED55E}"/>
            </ac:spMkLst>
          </pc:spChg>
          <pc:picChg chg="mod">
            <ac:chgData name="John Love" userId="aa50a93842ea9fdc" providerId="LiveId" clId="{5F0EC5BE-DD06-48FB-A5E7-CD50DF076635}" dt="2026-01-26T00:29:25.756" v="2345"/>
            <ac:picMkLst>
              <pc:docMk/>
              <pc:sldMasterMk cId="3605397866" sldId="2147483648"/>
              <pc:sldLayoutMk cId="370146672" sldId="2147483706"/>
              <ac:picMk id="4" creationId="{6C55680B-EB88-442A-1D29-02B51630D672}"/>
            </ac:picMkLst>
          </pc:picChg>
          <pc:picChg chg="del mod">
            <ac:chgData name="John Love" userId="aa50a93842ea9fdc" providerId="LiveId" clId="{5F0EC5BE-DD06-48FB-A5E7-CD50DF076635}" dt="2026-01-25T19:45:14.372" v="443" actId="478"/>
            <ac:picMkLst>
              <pc:docMk/>
              <pc:sldMasterMk cId="3605397866" sldId="2147483648"/>
              <pc:sldLayoutMk cId="370146672" sldId="2147483706"/>
              <ac:picMk id="7" creationId="{FD57314C-3D95-C279-F04B-2D532302ED36}"/>
            </ac:picMkLst>
          </pc:picChg>
        </pc:sldLayoutChg>
        <pc:sldLayoutChg chg="delSp modSp mod">
          <pc:chgData name="John Love" userId="aa50a93842ea9fdc" providerId="LiveId" clId="{5F0EC5BE-DD06-48FB-A5E7-CD50DF076635}" dt="2026-01-25T17:17:44.458" v="247" actId="478"/>
          <pc:sldLayoutMkLst>
            <pc:docMk/>
            <pc:sldMasterMk cId="3605397866" sldId="2147483648"/>
            <pc:sldLayoutMk cId="3171041212" sldId="2147483714"/>
          </pc:sldLayoutMkLst>
          <pc:spChg chg="mod">
            <ac:chgData name="John Love" userId="aa50a93842ea9fdc" providerId="LiveId" clId="{5F0EC5BE-DD06-48FB-A5E7-CD50DF076635}" dt="2026-01-25T16:16:29.309" v="169" actId="207"/>
            <ac:spMkLst>
              <pc:docMk/>
              <pc:sldMasterMk cId="3605397866" sldId="2147483648"/>
              <pc:sldLayoutMk cId="3171041212" sldId="2147483714"/>
              <ac:spMk id="2" creationId="{9A14E021-5666-C143-A40F-6113F80F8FE3}"/>
            </ac:spMkLst>
          </pc:spChg>
          <pc:spChg chg="mod">
            <ac:chgData name="John Love" userId="aa50a93842ea9fdc" providerId="LiveId" clId="{5F0EC5BE-DD06-48FB-A5E7-CD50DF076635}" dt="2026-01-25T15:55:51.890" v="152"/>
            <ac:spMkLst>
              <pc:docMk/>
              <pc:sldMasterMk cId="3605397866" sldId="2147483648"/>
              <pc:sldLayoutMk cId="3171041212" sldId="2147483714"/>
              <ac:spMk id="5" creationId="{54370033-E5A1-7B48-AE34-D9C6694ED55E}"/>
            </ac:spMkLst>
          </pc:spChg>
          <pc:picChg chg="del mod">
            <ac:chgData name="John Love" userId="aa50a93842ea9fdc" providerId="LiveId" clId="{5F0EC5BE-DD06-48FB-A5E7-CD50DF076635}" dt="2026-01-25T17:17:44.458" v="247" actId="478"/>
            <ac:picMkLst>
              <pc:docMk/>
              <pc:sldMasterMk cId="3605397866" sldId="2147483648"/>
              <pc:sldLayoutMk cId="3171041212" sldId="2147483714"/>
              <ac:picMk id="7" creationId="{D752991F-DE20-9C56-71CE-00C693FCEC71}"/>
            </ac:picMkLst>
          </pc:picChg>
        </pc:sldLayoutChg>
        <pc:sldLayoutChg chg="modSp setBg">
          <pc:chgData name="John Love" userId="aa50a93842ea9fdc" providerId="LiveId" clId="{5F0EC5BE-DD06-48FB-A5E7-CD50DF076635}" dt="2026-01-25T17:24:13.598" v="319" actId="14826"/>
          <pc:sldLayoutMkLst>
            <pc:docMk/>
            <pc:sldMasterMk cId="3605397866" sldId="2147483648"/>
            <pc:sldLayoutMk cId="4228892461" sldId="2147483715"/>
          </pc:sldLayoutMkLst>
          <pc:spChg chg="mod">
            <ac:chgData name="John Love" userId="aa50a93842ea9fdc" providerId="LiveId" clId="{5F0EC5BE-DD06-48FB-A5E7-CD50DF076635}" dt="2026-01-25T15:55:51.890" v="152"/>
            <ac:spMkLst>
              <pc:docMk/>
              <pc:sldMasterMk cId="3605397866" sldId="2147483648"/>
              <pc:sldLayoutMk cId="4228892461" sldId="2147483715"/>
              <ac:spMk id="5" creationId="{16808260-87F5-684E-B4AE-F4EFAA65FF4F}"/>
            </ac:spMkLst>
          </pc:spChg>
          <pc:picChg chg="mod">
            <ac:chgData name="John Love" userId="aa50a93842ea9fdc" providerId="LiveId" clId="{5F0EC5BE-DD06-48FB-A5E7-CD50DF076635}" dt="2026-01-25T17:24:13.598" v="319" actId="14826"/>
            <ac:picMkLst>
              <pc:docMk/>
              <pc:sldMasterMk cId="3605397866" sldId="2147483648"/>
              <pc:sldLayoutMk cId="4228892461" sldId="2147483715"/>
              <ac:picMk id="4" creationId="{592B45FF-A1AE-61C0-351C-FC46C4660695}"/>
            </ac:picMkLst>
          </pc:picChg>
        </pc:sldLayoutChg>
        <pc:sldLayoutChg chg="modSp mod">
          <pc:chgData name="John Love" userId="aa50a93842ea9fdc" providerId="LiveId" clId="{5F0EC5BE-DD06-48FB-A5E7-CD50DF076635}" dt="2026-01-25T17:24:27.008" v="320" actId="14826"/>
          <pc:sldLayoutMkLst>
            <pc:docMk/>
            <pc:sldMasterMk cId="3605397866" sldId="2147483648"/>
            <pc:sldLayoutMk cId="1971472235" sldId="2147483719"/>
          </pc:sldLayoutMkLst>
          <pc:spChg chg="mod">
            <ac:chgData name="John Love" userId="aa50a93842ea9fdc" providerId="LiveId" clId="{5F0EC5BE-DD06-48FB-A5E7-CD50DF076635}" dt="2026-01-25T16:08:12.188" v="162" actId="207"/>
            <ac:spMkLst>
              <pc:docMk/>
              <pc:sldMasterMk cId="3605397866" sldId="2147483648"/>
              <pc:sldLayoutMk cId="1971472235" sldId="2147483719"/>
              <ac:spMk id="2" creationId="{8DF85884-5EEF-2342-9652-061EE3FFEC7D}"/>
            </ac:spMkLst>
          </pc:spChg>
          <pc:spChg chg="mod">
            <ac:chgData name="John Love" userId="aa50a93842ea9fdc" providerId="LiveId" clId="{5F0EC5BE-DD06-48FB-A5E7-CD50DF076635}" dt="2026-01-25T15:55:51.890" v="152"/>
            <ac:spMkLst>
              <pc:docMk/>
              <pc:sldMasterMk cId="3605397866" sldId="2147483648"/>
              <pc:sldLayoutMk cId="1971472235" sldId="2147483719"/>
              <ac:spMk id="5" creationId="{16808260-87F5-684E-B4AE-F4EFAA65FF4F}"/>
            </ac:spMkLst>
          </pc:spChg>
          <pc:picChg chg="mod">
            <ac:chgData name="John Love" userId="aa50a93842ea9fdc" providerId="LiveId" clId="{5F0EC5BE-DD06-48FB-A5E7-CD50DF076635}" dt="2026-01-25T17:24:27.008" v="320" actId="14826"/>
            <ac:picMkLst>
              <pc:docMk/>
              <pc:sldMasterMk cId="3605397866" sldId="2147483648"/>
              <pc:sldLayoutMk cId="1971472235" sldId="2147483719"/>
              <ac:picMk id="3" creationId="{2F5188B4-2B91-7D7A-D602-95ABB4BAA002}"/>
            </ac:picMkLst>
          </pc:picChg>
        </pc:sldLayoutChg>
        <pc:sldLayoutChg chg="modSp mod">
          <pc:chgData name="John Love" userId="aa50a93842ea9fdc" providerId="LiveId" clId="{5F0EC5BE-DD06-48FB-A5E7-CD50DF076635}" dt="2026-01-25T17:25:01.249" v="323" actId="14826"/>
          <pc:sldLayoutMkLst>
            <pc:docMk/>
            <pc:sldMasterMk cId="3605397866" sldId="2147483648"/>
            <pc:sldLayoutMk cId="2184104025" sldId="2147483720"/>
          </pc:sldLayoutMkLst>
          <pc:spChg chg="mod">
            <ac:chgData name="John Love" userId="aa50a93842ea9fdc" providerId="LiveId" clId="{5F0EC5BE-DD06-48FB-A5E7-CD50DF076635}" dt="2026-01-25T15:55:51.890" v="152"/>
            <ac:spMkLst>
              <pc:docMk/>
              <pc:sldMasterMk cId="3605397866" sldId="2147483648"/>
              <pc:sldLayoutMk cId="2184104025" sldId="2147483720"/>
              <ac:spMk id="5" creationId="{8EC8514C-8B9F-2747-A1ED-3FA7A6D9CE54}"/>
            </ac:spMkLst>
          </pc:spChg>
          <pc:spChg chg="mod">
            <ac:chgData name="John Love" userId="aa50a93842ea9fdc" providerId="LiveId" clId="{5F0EC5BE-DD06-48FB-A5E7-CD50DF076635}" dt="2026-01-25T16:09:31.696" v="166" actId="207"/>
            <ac:spMkLst>
              <pc:docMk/>
              <pc:sldMasterMk cId="3605397866" sldId="2147483648"/>
              <pc:sldLayoutMk cId="2184104025" sldId="2147483720"/>
              <ac:spMk id="10" creationId="{F4F0CB69-A8C9-3148-BE3D-A492C022E5FA}"/>
            </ac:spMkLst>
          </pc:spChg>
          <pc:spChg chg="mod">
            <ac:chgData name="John Love" userId="aa50a93842ea9fdc" providerId="LiveId" clId="{5F0EC5BE-DD06-48FB-A5E7-CD50DF076635}" dt="2026-01-25T16:09:31.696" v="166" actId="207"/>
            <ac:spMkLst>
              <pc:docMk/>
              <pc:sldMasterMk cId="3605397866" sldId="2147483648"/>
              <pc:sldLayoutMk cId="2184104025" sldId="2147483720"/>
              <ac:spMk id="11" creationId="{73263E97-D3AD-CB4D-A38F-E36DBD10B2B0}"/>
            </ac:spMkLst>
          </pc:spChg>
          <pc:spChg chg="mod">
            <ac:chgData name="John Love" userId="aa50a93842ea9fdc" providerId="LiveId" clId="{5F0EC5BE-DD06-48FB-A5E7-CD50DF076635}" dt="2026-01-25T16:09:31.696" v="166" actId="207"/>
            <ac:spMkLst>
              <pc:docMk/>
              <pc:sldMasterMk cId="3605397866" sldId="2147483648"/>
              <pc:sldLayoutMk cId="2184104025" sldId="2147483720"/>
              <ac:spMk id="12" creationId="{40C84B42-6275-4644-86D4-ECD146789AA4}"/>
            </ac:spMkLst>
          </pc:spChg>
          <pc:spChg chg="mod">
            <ac:chgData name="John Love" userId="aa50a93842ea9fdc" providerId="LiveId" clId="{5F0EC5BE-DD06-48FB-A5E7-CD50DF076635}" dt="2026-01-25T16:09:31.696" v="166" actId="207"/>
            <ac:spMkLst>
              <pc:docMk/>
              <pc:sldMasterMk cId="3605397866" sldId="2147483648"/>
              <pc:sldLayoutMk cId="2184104025" sldId="2147483720"/>
              <ac:spMk id="13" creationId="{C0F8B490-4361-CC4A-9F61-79B2E81AFCDE}"/>
            </ac:spMkLst>
          </pc:spChg>
          <pc:spChg chg="mod">
            <ac:chgData name="John Love" userId="aa50a93842ea9fdc" providerId="LiveId" clId="{5F0EC5BE-DD06-48FB-A5E7-CD50DF076635}" dt="2026-01-25T16:09:31.696" v="166" actId="207"/>
            <ac:spMkLst>
              <pc:docMk/>
              <pc:sldMasterMk cId="3605397866" sldId="2147483648"/>
              <pc:sldLayoutMk cId="2184104025" sldId="2147483720"/>
              <ac:spMk id="14" creationId="{73CABFCA-A501-7E4D-9263-58563C08AE0E}"/>
            </ac:spMkLst>
          </pc:spChg>
          <pc:spChg chg="mod">
            <ac:chgData name="John Love" userId="aa50a93842ea9fdc" providerId="LiveId" clId="{5F0EC5BE-DD06-48FB-A5E7-CD50DF076635}" dt="2026-01-25T16:09:31.696" v="166" actId="207"/>
            <ac:spMkLst>
              <pc:docMk/>
              <pc:sldMasterMk cId="3605397866" sldId="2147483648"/>
              <pc:sldLayoutMk cId="2184104025" sldId="2147483720"/>
              <ac:spMk id="17" creationId="{6AC87837-1EA6-2349-931C-E6FFFB8DBB27}"/>
            </ac:spMkLst>
          </pc:spChg>
          <pc:spChg chg="mod">
            <ac:chgData name="John Love" userId="aa50a93842ea9fdc" providerId="LiveId" clId="{5F0EC5BE-DD06-48FB-A5E7-CD50DF076635}" dt="2026-01-25T16:09:36.226" v="167" actId="108"/>
            <ac:spMkLst>
              <pc:docMk/>
              <pc:sldMasterMk cId="3605397866" sldId="2147483648"/>
              <pc:sldLayoutMk cId="2184104025" sldId="2147483720"/>
              <ac:spMk id="18" creationId="{36138EAC-7695-894D-BBD4-055459A09359}"/>
            </ac:spMkLst>
          </pc:spChg>
          <pc:spChg chg="mod">
            <ac:chgData name="John Love" userId="aa50a93842ea9fdc" providerId="LiveId" clId="{5F0EC5BE-DD06-48FB-A5E7-CD50DF076635}" dt="2026-01-25T16:09:31.696" v="166" actId="207"/>
            <ac:spMkLst>
              <pc:docMk/>
              <pc:sldMasterMk cId="3605397866" sldId="2147483648"/>
              <pc:sldLayoutMk cId="2184104025" sldId="2147483720"/>
              <ac:spMk id="19" creationId="{C737E5CF-1F7C-5649-A592-CC25861D2D5B}"/>
            </ac:spMkLst>
          </pc:spChg>
          <pc:spChg chg="mod">
            <ac:chgData name="John Love" userId="aa50a93842ea9fdc" providerId="LiveId" clId="{5F0EC5BE-DD06-48FB-A5E7-CD50DF076635}" dt="2026-01-25T16:09:31.696" v="166" actId="207"/>
            <ac:spMkLst>
              <pc:docMk/>
              <pc:sldMasterMk cId="3605397866" sldId="2147483648"/>
              <pc:sldLayoutMk cId="2184104025" sldId="2147483720"/>
              <ac:spMk id="20" creationId="{0070BC90-9746-8846-93B3-5F5CE932FF9B}"/>
            </ac:spMkLst>
          </pc:spChg>
          <pc:spChg chg="mod">
            <ac:chgData name="John Love" userId="aa50a93842ea9fdc" providerId="LiveId" clId="{5F0EC5BE-DD06-48FB-A5E7-CD50DF076635}" dt="2026-01-25T16:09:31.696" v="166" actId="207"/>
            <ac:spMkLst>
              <pc:docMk/>
              <pc:sldMasterMk cId="3605397866" sldId="2147483648"/>
              <pc:sldLayoutMk cId="2184104025" sldId="2147483720"/>
              <ac:spMk id="21" creationId="{60960AB0-B647-2C4E-AAFE-66E5B8F1A5C6}"/>
            </ac:spMkLst>
          </pc:spChg>
          <pc:picChg chg="mod">
            <ac:chgData name="John Love" userId="aa50a93842ea9fdc" providerId="LiveId" clId="{5F0EC5BE-DD06-48FB-A5E7-CD50DF076635}" dt="2026-01-25T17:25:01.249" v="323" actId="14826"/>
            <ac:picMkLst>
              <pc:docMk/>
              <pc:sldMasterMk cId="3605397866" sldId="2147483648"/>
              <pc:sldLayoutMk cId="2184104025" sldId="2147483720"/>
              <ac:picMk id="3" creationId="{F3C8E8B6-15B9-92DE-0C5F-40F6A4CCD98A}"/>
            </ac:picMkLst>
          </pc:picChg>
        </pc:sldLayoutChg>
        <pc:sldLayoutChg chg="modSp mod setBg">
          <pc:chgData name="John Love" userId="aa50a93842ea9fdc" providerId="LiveId" clId="{5F0EC5BE-DD06-48FB-A5E7-CD50DF076635}" dt="2026-01-25T16:20:34.095" v="176" actId="207"/>
          <pc:sldLayoutMkLst>
            <pc:docMk/>
            <pc:sldMasterMk cId="3605397866" sldId="2147483648"/>
            <pc:sldLayoutMk cId="1249074099" sldId="2147483723"/>
          </pc:sldLayoutMkLst>
          <pc:spChg chg="mod">
            <ac:chgData name="John Love" userId="aa50a93842ea9fdc" providerId="LiveId" clId="{5F0EC5BE-DD06-48FB-A5E7-CD50DF076635}" dt="2026-01-25T16:20:34.095" v="176" actId="207"/>
            <ac:spMkLst>
              <pc:docMk/>
              <pc:sldMasterMk cId="3605397866" sldId="2147483648"/>
              <pc:sldLayoutMk cId="1249074099" sldId="2147483723"/>
              <ac:spMk id="3" creationId="{985B5BA6-6E37-D642-969A-D710BEC27905}"/>
            </ac:spMkLst>
          </pc:spChg>
          <pc:spChg chg="mod">
            <ac:chgData name="John Love" userId="aa50a93842ea9fdc" providerId="LiveId" clId="{5F0EC5BE-DD06-48FB-A5E7-CD50DF076635}" dt="2026-01-25T15:55:51.890" v="152"/>
            <ac:spMkLst>
              <pc:docMk/>
              <pc:sldMasterMk cId="3605397866" sldId="2147483648"/>
              <pc:sldLayoutMk cId="1249074099" sldId="2147483723"/>
              <ac:spMk id="5" creationId="{8EC8514C-8B9F-2747-A1ED-3FA7A6D9CE54}"/>
            </ac:spMkLst>
          </pc:spChg>
          <pc:spChg chg="mod">
            <ac:chgData name="John Love" userId="aa50a93842ea9fdc" providerId="LiveId" clId="{5F0EC5BE-DD06-48FB-A5E7-CD50DF076635}" dt="2026-01-25T16:20:34.095" v="176" actId="207"/>
            <ac:spMkLst>
              <pc:docMk/>
              <pc:sldMasterMk cId="3605397866" sldId="2147483648"/>
              <pc:sldLayoutMk cId="1249074099" sldId="2147483723"/>
              <ac:spMk id="18" creationId="{8BB63C1B-3209-284E-B44A-E799A58B17A6}"/>
            </ac:spMkLst>
          </pc:spChg>
          <pc:spChg chg="mod">
            <ac:chgData name="John Love" userId="aa50a93842ea9fdc" providerId="LiveId" clId="{5F0EC5BE-DD06-48FB-A5E7-CD50DF076635}" dt="2026-01-25T16:20:34.095" v="176" actId="207"/>
            <ac:spMkLst>
              <pc:docMk/>
              <pc:sldMasterMk cId="3605397866" sldId="2147483648"/>
              <pc:sldLayoutMk cId="1249074099" sldId="2147483723"/>
              <ac:spMk id="19" creationId="{412F81C6-976F-8E46-9726-C1199B9E693F}"/>
            </ac:spMkLst>
          </pc:spChg>
        </pc:sldLayoutChg>
        <pc:sldLayoutChg chg="modSp mod">
          <pc:chgData name="John Love" userId="aa50a93842ea9fdc" providerId="LiveId" clId="{5F0EC5BE-DD06-48FB-A5E7-CD50DF076635}" dt="2026-01-25T17:28:47.055" v="339" actId="14826"/>
          <pc:sldLayoutMkLst>
            <pc:docMk/>
            <pc:sldMasterMk cId="3605397866" sldId="2147483648"/>
            <pc:sldLayoutMk cId="2260708929" sldId="2147483724"/>
          </pc:sldLayoutMkLst>
          <pc:spChg chg="mod">
            <ac:chgData name="John Love" userId="aa50a93842ea9fdc" providerId="LiveId" clId="{5F0EC5BE-DD06-48FB-A5E7-CD50DF076635}" dt="2026-01-25T16:26:25.416" v="198" actId="207"/>
            <ac:spMkLst>
              <pc:docMk/>
              <pc:sldMasterMk cId="3605397866" sldId="2147483648"/>
              <pc:sldLayoutMk cId="2260708929" sldId="2147483724"/>
              <ac:spMk id="2" creationId="{68F3A8C4-D9AF-D346-82F3-87CDA097C19A}"/>
            </ac:spMkLst>
          </pc:spChg>
          <pc:spChg chg="mod">
            <ac:chgData name="John Love" userId="aa50a93842ea9fdc" providerId="LiveId" clId="{5F0EC5BE-DD06-48FB-A5E7-CD50DF076635}" dt="2026-01-25T16:26:28.891" v="199" actId="207"/>
            <ac:spMkLst>
              <pc:docMk/>
              <pc:sldMasterMk cId="3605397866" sldId="2147483648"/>
              <pc:sldLayoutMk cId="2260708929" sldId="2147483724"/>
              <ac:spMk id="3" creationId="{985B5BA6-6E37-D642-969A-D710BEC27905}"/>
            </ac:spMkLst>
          </pc:spChg>
          <pc:spChg chg="mod">
            <ac:chgData name="John Love" userId="aa50a93842ea9fdc" providerId="LiveId" clId="{5F0EC5BE-DD06-48FB-A5E7-CD50DF076635}" dt="2026-01-25T15:55:51.890" v="152"/>
            <ac:spMkLst>
              <pc:docMk/>
              <pc:sldMasterMk cId="3605397866" sldId="2147483648"/>
              <pc:sldLayoutMk cId="2260708929" sldId="2147483724"/>
              <ac:spMk id="5" creationId="{8EC8514C-8B9F-2747-A1ED-3FA7A6D9CE54}"/>
            </ac:spMkLst>
          </pc:spChg>
          <pc:picChg chg="mod">
            <ac:chgData name="John Love" userId="aa50a93842ea9fdc" providerId="LiveId" clId="{5F0EC5BE-DD06-48FB-A5E7-CD50DF076635}" dt="2026-01-25T17:28:47.055" v="339" actId="14826"/>
            <ac:picMkLst>
              <pc:docMk/>
              <pc:sldMasterMk cId="3605397866" sldId="2147483648"/>
              <pc:sldLayoutMk cId="2260708929" sldId="2147483724"/>
              <ac:picMk id="7" creationId="{AAF6CB12-6043-6858-0E99-4D0C63CFABAD}"/>
            </ac:picMkLst>
          </pc:picChg>
        </pc:sldLayoutChg>
        <pc:sldLayoutChg chg="addSp delSp modSp mod setBg">
          <pc:chgData name="John Love" userId="aa50a93842ea9fdc" providerId="LiveId" clId="{5F0EC5BE-DD06-48FB-A5E7-CD50DF076635}" dt="2026-01-25T18:02:38.181" v="348" actId="571"/>
          <pc:sldLayoutMkLst>
            <pc:docMk/>
            <pc:sldMasterMk cId="3605397866" sldId="2147483648"/>
            <pc:sldLayoutMk cId="3257594937" sldId="2147483725"/>
          </pc:sldLayoutMkLst>
          <pc:picChg chg="add del mod">
            <ac:chgData name="John Love" userId="aa50a93842ea9fdc" providerId="LiveId" clId="{5F0EC5BE-DD06-48FB-A5E7-CD50DF076635}" dt="2026-01-25T18:02:29.546" v="346" actId="1076"/>
            <ac:picMkLst>
              <pc:docMk/>
              <pc:sldMasterMk cId="3605397866" sldId="2147483648"/>
              <pc:sldLayoutMk cId="3257594937" sldId="2147483725"/>
              <ac:picMk id="2" creationId="{F9CD72FB-B974-3D99-2541-287114550180}"/>
            </ac:picMkLst>
          </pc:picChg>
          <pc:picChg chg="add mod">
            <ac:chgData name="John Love" userId="aa50a93842ea9fdc" providerId="LiveId" clId="{5F0EC5BE-DD06-48FB-A5E7-CD50DF076635}" dt="2026-01-25T18:02:38.181" v="348" actId="571"/>
            <ac:picMkLst>
              <pc:docMk/>
              <pc:sldMasterMk cId="3605397866" sldId="2147483648"/>
              <pc:sldLayoutMk cId="3257594937" sldId="2147483725"/>
              <ac:picMk id="3" creationId="{D2C67CE6-3DB1-8811-388F-7D8EDF5F4B85}"/>
            </ac:picMkLst>
          </pc:picChg>
        </pc:sldLayoutChg>
        <pc:sldLayoutChg chg="modSp mod">
          <pc:chgData name="John Love" userId="aa50a93842ea9fdc" providerId="LiveId" clId="{5F0EC5BE-DD06-48FB-A5E7-CD50DF076635}" dt="2026-01-25T17:29:51.793" v="342" actId="14826"/>
          <pc:sldLayoutMkLst>
            <pc:docMk/>
            <pc:sldMasterMk cId="3605397866" sldId="2147483648"/>
            <pc:sldLayoutMk cId="2471583588" sldId="2147483726"/>
          </pc:sldLayoutMkLst>
          <pc:spChg chg="mod">
            <ac:chgData name="John Love" userId="aa50a93842ea9fdc" providerId="LiveId" clId="{5F0EC5BE-DD06-48FB-A5E7-CD50DF076635}" dt="2026-01-25T15:55:51.890" v="152"/>
            <ac:spMkLst>
              <pc:docMk/>
              <pc:sldMasterMk cId="3605397866" sldId="2147483648"/>
              <pc:sldLayoutMk cId="2471583588" sldId="2147483726"/>
              <ac:spMk id="3" creationId="{2FC2E251-1249-1447-8D56-F6A4533673E3}"/>
            </ac:spMkLst>
          </pc:spChg>
          <pc:spChg chg="mod">
            <ac:chgData name="John Love" userId="aa50a93842ea9fdc" providerId="LiveId" clId="{5F0EC5BE-DD06-48FB-A5E7-CD50DF076635}" dt="2026-01-25T16:18:23.581" v="173" actId="207"/>
            <ac:spMkLst>
              <pc:docMk/>
              <pc:sldMasterMk cId="3605397866" sldId="2147483648"/>
              <pc:sldLayoutMk cId="2471583588" sldId="2147483726"/>
              <ac:spMk id="8" creationId="{1AA982C6-876D-DD40-A175-F032C52F2D95}"/>
            </ac:spMkLst>
          </pc:spChg>
          <pc:picChg chg="mod">
            <ac:chgData name="John Love" userId="aa50a93842ea9fdc" providerId="LiveId" clId="{5F0EC5BE-DD06-48FB-A5E7-CD50DF076635}" dt="2026-01-25T17:29:51.793" v="342" actId="14826"/>
            <ac:picMkLst>
              <pc:docMk/>
              <pc:sldMasterMk cId="3605397866" sldId="2147483648"/>
              <pc:sldLayoutMk cId="2471583588" sldId="2147483726"/>
              <ac:picMk id="2" creationId="{16A940B9-7959-1BE5-1C1F-30DC7A96DB8F}"/>
            </ac:picMkLst>
          </pc:picChg>
        </pc:sldLayoutChg>
        <pc:sldLayoutChg chg="addSp delSp modSp mod">
          <pc:chgData name="John Love" userId="aa50a93842ea9fdc" providerId="LiveId" clId="{5F0EC5BE-DD06-48FB-A5E7-CD50DF076635}" dt="2026-01-25T17:22:57.945" v="291"/>
          <pc:sldLayoutMkLst>
            <pc:docMk/>
            <pc:sldMasterMk cId="3605397866" sldId="2147483648"/>
            <pc:sldLayoutMk cId="3180485758" sldId="2147483731"/>
          </pc:sldLayoutMkLst>
          <pc:spChg chg="mod">
            <ac:chgData name="John Love" userId="aa50a93842ea9fdc" providerId="LiveId" clId="{5F0EC5BE-DD06-48FB-A5E7-CD50DF076635}" dt="2026-01-25T16:25:08.926" v="189" actId="207"/>
            <ac:spMkLst>
              <pc:docMk/>
              <pc:sldMasterMk cId="3605397866" sldId="2147483648"/>
              <pc:sldLayoutMk cId="3180485758" sldId="2147483731"/>
              <ac:spMk id="2" creationId="{68F3A8C4-D9AF-D346-82F3-87CDA097C19A}"/>
            </ac:spMkLst>
          </pc:spChg>
          <pc:spChg chg="mod">
            <ac:chgData name="John Love" userId="aa50a93842ea9fdc" providerId="LiveId" clId="{5F0EC5BE-DD06-48FB-A5E7-CD50DF076635}" dt="2026-01-25T15:55:51.890" v="152"/>
            <ac:spMkLst>
              <pc:docMk/>
              <pc:sldMasterMk cId="3605397866" sldId="2147483648"/>
              <pc:sldLayoutMk cId="3180485758" sldId="2147483731"/>
              <ac:spMk id="5" creationId="{8EC8514C-8B9F-2747-A1ED-3FA7A6D9CE54}"/>
            </ac:spMkLst>
          </pc:spChg>
          <pc:picChg chg="del">
            <ac:chgData name="John Love" userId="aa50a93842ea9fdc" providerId="LiveId" clId="{5F0EC5BE-DD06-48FB-A5E7-CD50DF076635}" dt="2026-01-25T17:22:57.768" v="290" actId="478"/>
            <ac:picMkLst>
              <pc:docMk/>
              <pc:sldMasterMk cId="3605397866" sldId="2147483648"/>
              <pc:sldLayoutMk cId="3180485758" sldId="2147483731"/>
              <ac:picMk id="8" creationId="{56ABEBD3-24BE-15F7-DEF9-9F5230BECA90}"/>
            </ac:picMkLst>
          </pc:picChg>
          <pc:picChg chg="add mod">
            <ac:chgData name="John Love" userId="aa50a93842ea9fdc" providerId="LiveId" clId="{5F0EC5BE-DD06-48FB-A5E7-CD50DF076635}" dt="2026-01-25T17:22:57.945" v="291"/>
            <ac:picMkLst>
              <pc:docMk/>
              <pc:sldMasterMk cId="3605397866" sldId="2147483648"/>
              <pc:sldLayoutMk cId="3180485758" sldId="2147483731"/>
              <ac:picMk id="9" creationId="{8960DB35-4FBF-A3E8-37D7-D34AFFE09D62}"/>
            </ac:picMkLst>
          </pc:picChg>
        </pc:sldLayoutChg>
        <pc:sldLayoutChg chg="modSp">
          <pc:chgData name="John Love" userId="aa50a93842ea9fdc" providerId="LiveId" clId="{5F0EC5BE-DD06-48FB-A5E7-CD50DF076635}" dt="2026-01-25T17:30:10.155" v="343" actId="14826"/>
          <pc:sldLayoutMkLst>
            <pc:docMk/>
            <pc:sldMasterMk cId="3605397866" sldId="2147483648"/>
            <pc:sldLayoutMk cId="579359531" sldId="2147483732"/>
          </pc:sldLayoutMkLst>
          <pc:spChg chg="mod">
            <ac:chgData name="John Love" userId="aa50a93842ea9fdc" providerId="LiveId" clId="{5F0EC5BE-DD06-48FB-A5E7-CD50DF076635}" dt="2026-01-25T15:55:51.890" v="152"/>
            <ac:spMkLst>
              <pc:docMk/>
              <pc:sldMasterMk cId="3605397866" sldId="2147483648"/>
              <pc:sldLayoutMk cId="579359531" sldId="2147483732"/>
              <ac:spMk id="5" creationId="{8EC8514C-8B9F-2747-A1ED-3FA7A6D9CE54}"/>
            </ac:spMkLst>
          </pc:spChg>
          <pc:picChg chg="mod">
            <ac:chgData name="John Love" userId="aa50a93842ea9fdc" providerId="LiveId" clId="{5F0EC5BE-DD06-48FB-A5E7-CD50DF076635}" dt="2026-01-25T17:30:10.155" v="343" actId="14826"/>
            <ac:picMkLst>
              <pc:docMk/>
              <pc:sldMasterMk cId="3605397866" sldId="2147483648"/>
              <pc:sldLayoutMk cId="579359531" sldId="2147483732"/>
              <ac:picMk id="9" creationId="{DCA04741-1558-2ADE-D887-5A373050980D}"/>
            </ac:picMkLst>
          </pc:picChg>
        </pc:sldLayoutChg>
        <pc:sldLayoutChg chg="modSp">
          <pc:chgData name="John Love" userId="aa50a93842ea9fdc" providerId="LiveId" clId="{5F0EC5BE-DD06-48FB-A5E7-CD50DF076635}" dt="2026-01-25T15:55:51.890" v="152"/>
          <pc:sldLayoutMkLst>
            <pc:docMk/>
            <pc:sldMasterMk cId="3605397866" sldId="2147483648"/>
            <pc:sldLayoutMk cId="3420006649" sldId="2147483733"/>
          </pc:sldLayoutMkLst>
          <pc:spChg chg="mod">
            <ac:chgData name="John Love" userId="aa50a93842ea9fdc" providerId="LiveId" clId="{5F0EC5BE-DD06-48FB-A5E7-CD50DF076635}" dt="2026-01-25T15:55:51.890" v="152"/>
            <ac:spMkLst>
              <pc:docMk/>
              <pc:sldMasterMk cId="3605397866" sldId="2147483648"/>
              <pc:sldLayoutMk cId="3420006649" sldId="2147483733"/>
              <ac:spMk id="5" creationId="{8EC8514C-8B9F-2747-A1ED-3FA7A6D9CE54}"/>
            </ac:spMkLst>
          </pc:spChg>
        </pc:sldLayoutChg>
        <pc:sldLayoutChg chg="modSp">
          <pc:chgData name="John Love" userId="aa50a93842ea9fdc" providerId="LiveId" clId="{5F0EC5BE-DD06-48FB-A5E7-CD50DF076635}" dt="2026-01-25T15:55:51.890" v="152"/>
          <pc:sldLayoutMkLst>
            <pc:docMk/>
            <pc:sldMasterMk cId="3605397866" sldId="2147483648"/>
            <pc:sldLayoutMk cId="2276246796" sldId="2147483734"/>
          </pc:sldLayoutMkLst>
          <pc:spChg chg="mod">
            <ac:chgData name="John Love" userId="aa50a93842ea9fdc" providerId="LiveId" clId="{5F0EC5BE-DD06-48FB-A5E7-CD50DF076635}" dt="2026-01-25T15:55:51.890" v="152"/>
            <ac:spMkLst>
              <pc:docMk/>
              <pc:sldMasterMk cId="3605397866" sldId="2147483648"/>
              <pc:sldLayoutMk cId="2276246796" sldId="2147483734"/>
              <ac:spMk id="5" creationId="{8EC8514C-8B9F-2747-A1ED-3FA7A6D9CE54}"/>
            </ac:spMkLst>
          </pc:spChg>
        </pc:sldLayoutChg>
        <pc:sldLayoutChg chg="addSp delSp modSp mod">
          <pc:chgData name="John Love" userId="aa50a93842ea9fdc" providerId="LiveId" clId="{5F0EC5BE-DD06-48FB-A5E7-CD50DF076635}" dt="2026-01-25T17:23:11.772" v="297"/>
          <pc:sldLayoutMkLst>
            <pc:docMk/>
            <pc:sldMasterMk cId="3605397866" sldId="2147483648"/>
            <pc:sldLayoutMk cId="1364173188" sldId="2147483738"/>
          </pc:sldLayoutMkLst>
          <pc:spChg chg="mod">
            <ac:chgData name="John Love" userId="aa50a93842ea9fdc" providerId="LiveId" clId="{5F0EC5BE-DD06-48FB-A5E7-CD50DF076635}" dt="2026-01-25T16:25:28.162" v="192" actId="207"/>
            <ac:spMkLst>
              <pc:docMk/>
              <pc:sldMasterMk cId="3605397866" sldId="2147483648"/>
              <pc:sldLayoutMk cId="1364173188" sldId="2147483738"/>
              <ac:spMk id="2" creationId="{68F3A8C4-D9AF-D346-82F3-87CDA097C19A}"/>
            </ac:spMkLst>
          </pc:spChg>
          <pc:spChg chg="mod">
            <ac:chgData name="John Love" userId="aa50a93842ea9fdc" providerId="LiveId" clId="{5F0EC5BE-DD06-48FB-A5E7-CD50DF076635}" dt="2026-01-25T15:55:51.890" v="152"/>
            <ac:spMkLst>
              <pc:docMk/>
              <pc:sldMasterMk cId="3605397866" sldId="2147483648"/>
              <pc:sldLayoutMk cId="1364173188" sldId="2147483738"/>
              <ac:spMk id="5" creationId="{8EC8514C-8B9F-2747-A1ED-3FA7A6D9CE54}"/>
            </ac:spMkLst>
          </pc:spChg>
          <pc:picChg chg="del">
            <ac:chgData name="John Love" userId="aa50a93842ea9fdc" providerId="LiveId" clId="{5F0EC5BE-DD06-48FB-A5E7-CD50DF076635}" dt="2026-01-25T17:23:11.629" v="296" actId="478"/>
            <ac:picMkLst>
              <pc:docMk/>
              <pc:sldMasterMk cId="3605397866" sldId="2147483648"/>
              <pc:sldLayoutMk cId="1364173188" sldId="2147483738"/>
              <ac:picMk id="4" creationId="{404E15B6-0BA0-84E6-A568-FC29C85E61F3}"/>
            </ac:picMkLst>
          </pc:picChg>
          <pc:picChg chg="add mod">
            <ac:chgData name="John Love" userId="aa50a93842ea9fdc" providerId="LiveId" clId="{5F0EC5BE-DD06-48FB-A5E7-CD50DF076635}" dt="2026-01-25T17:23:11.772" v="297"/>
            <ac:picMkLst>
              <pc:docMk/>
              <pc:sldMasterMk cId="3605397866" sldId="2147483648"/>
              <pc:sldLayoutMk cId="1364173188" sldId="2147483738"/>
              <ac:picMk id="9" creationId="{CDF39BFC-599A-8987-EFED-6BD4279026D8}"/>
            </ac:picMkLst>
          </pc:picChg>
        </pc:sldLayoutChg>
        <pc:sldLayoutChg chg="addSp delSp modSp mod">
          <pc:chgData name="John Love" userId="aa50a93842ea9fdc" providerId="LiveId" clId="{5F0EC5BE-DD06-48FB-A5E7-CD50DF076635}" dt="2026-01-25T17:22:53.719" v="289"/>
          <pc:sldLayoutMkLst>
            <pc:docMk/>
            <pc:sldMasterMk cId="3605397866" sldId="2147483648"/>
            <pc:sldLayoutMk cId="2369946922" sldId="2147483739"/>
          </pc:sldLayoutMkLst>
          <pc:spChg chg="mod">
            <ac:chgData name="John Love" userId="aa50a93842ea9fdc" providerId="LiveId" clId="{5F0EC5BE-DD06-48FB-A5E7-CD50DF076635}" dt="2026-01-25T16:25:05.415" v="188" actId="207"/>
            <ac:spMkLst>
              <pc:docMk/>
              <pc:sldMasterMk cId="3605397866" sldId="2147483648"/>
              <pc:sldLayoutMk cId="2369946922" sldId="2147483739"/>
              <ac:spMk id="2" creationId="{68F3A8C4-D9AF-D346-82F3-87CDA097C19A}"/>
            </ac:spMkLst>
          </pc:spChg>
          <pc:spChg chg="mod">
            <ac:chgData name="John Love" userId="aa50a93842ea9fdc" providerId="LiveId" clId="{5F0EC5BE-DD06-48FB-A5E7-CD50DF076635}" dt="2026-01-25T15:55:51.890" v="152"/>
            <ac:spMkLst>
              <pc:docMk/>
              <pc:sldMasterMk cId="3605397866" sldId="2147483648"/>
              <pc:sldLayoutMk cId="2369946922" sldId="2147483739"/>
              <ac:spMk id="5" creationId="{8EC8514C-8B9F-2747-A1ED-3FA7A6D9CE54}"/>
            </ac:spMkLst>
          </pc:spChg>
          <pc:picChg chg="del">
            <ac:chgData name="John Love" userId="aa50a93842ea9fdc" providerId="LiveId" clId="{5F0EC5BE-DD06-48FB-A5E7-CD50DF076635}" dt="2026-01-25T17:22:53.499" v="288" actId="478"/>
            <ac:picMkLst>
              <pc:docMk/>
              <pc:sldMasterMk cId="3605397866" sldId="2147483648"/>
              <pc:sldLayoutMk cId="2369946922" sldId="2147483739"/>
              <ac:picMk id="4" creationId="{5F4792C0-9FE2-4931-3650-4B59AD3104EA}"/>
            </ac:picMkLst>
          </pc:picChg>
          <pc:picChg chg="add mod">
            <ac:chgData name="John Love" userId="aa50a93842ea9fdc" providerId="LiveId" clId="{5F0EC5BE-DD06-48FB-A5E7-CD50DF076635}" dt="2026-01-25T17:22:53.719" v="289"/>
            <ac:picMkLst>
              <pc:docMk/>
              <pc:sldMasterMk cId="3605397866" sldId="2147483648"/>
              <pc:sldLayoutMk cId="2369946922" sldId="2147483739"/>
              <ac:picMk id="8" creationId="{94532E2A-CF2D-2CFF-96FE-DDB76600F354}"/>
            </ac:picMkLst>
          </pc:picChg>
        </pc:sldLayoutChg>
        <pc:sldLayoutChg chg="addSp delSp modSp mod">
          <pc:chgData name="John Love" userId="aa50a93842ea9fdc" providerId="LiveId" clId="{5F0EC5BE-DD06-48FB-A5E7-CD50DF076635}" dt="2026-01-25T17:23:02.971" v="293"/>
          <pc:sldLayoutMkLst>
            <pc:docMk/>
            <pc:sldMasterMk cId="3605397866" sldId="2147483648"/>
            <pc:sldLayoutMk cId="1290989164" sldId="2147483740"/>
          </pc:sldLayoutMkLst>
          <pc:spChg chg="mod">
            <ac:chgData name="John Love" userId="aa50a93842ea9fdc" providerId="LiveId" clId="{5F0EC5BE-DD06-48FB-A5E7-CD50DF076635}" dt="2026-01-25T16:25:13.192" v="190" actId="207"/>
            <ac:spMkLst>
              <pc:docMk/>
              <pc:sldMasterMk cId="3605397866" sldId="2147483648"/>
              <pc:sldLayoutMk cId="1290989164" sldId="2147483740"/>
              <ac:spMk id="2" creationId="{68F3A8C4-D9AF-D346-82F3-87CDA097C19A}"/>
            </ac:spMkLst>
          </pc:spChg>
          <pc:spChg chg="mod">
            <ac:chgData name="John Love" userId="aa50a93842ea9fdc" providerId="LiveId" clId="{5F0EC5BE-DD06-48FB-A5E7-CD50DF076635}" dt="2026-01-25T15:55:51.890" v="152"/>
            <ac:spMkLst>
              <pc:docMk/>
              <pc:sldMasterMk cId="3605397866" sldId="2147483648"/>
              <pc:sldLayoutMk cId="1290989164" sldId="2147483740"/>
              <ac:spMk id="5" creationId="{8EC8514C-8B9F-2747-A1ED-3FA7A6D9CE54}"/>
            </ac:spMkLst>
          </pc:spChg>
          <pc:picChg chg="del">
            <ac:chgData name="John Love" userId="aa50a93842ea9fdc" providerId="LiveId" clId="{5F0EC5BE-DD06-48FB-A5E7-CD50DF076635}" dt="2026-01-25T17:23:02.724" v="292" actId="478"/>
            <ac:picMkLst>
              <pc:docMk/>
              <pc:sldMasterMk cId="3605397866" sldId="2147483648"/>
              <pc:sldLayoutMk cId="1290989164" sldId="2147483740"/>
              <ac:picMk id="4" creationId="{E22151AB-5731-BAC5-7B55-0CB75965C41C}"/>
            </ac:picMkLst>
          </pc:picChg>
          <pc:picChg chg="add mod">
            <ac:chgData name="John Love" userId="aa50a93842ea9fdc" providerId="LiveId" clId="{5F0EC5BE-DD06-48FB-A5E7-CD50DF076635}" dt="2026-01-25T17:23:02.971" v="293"/>
            <ac:picMkLst>
              <pc:docMk/>
              <pc:sldMasterMk cId="3605397866" sldId="2147483648"/>
              <pc:sldLayoutMk cId="1290989164" sldId="2147483740"/>
              <ac:picMk id="7" creationId="{2664B15C-4FDB-C61E-5CC7-DD5FA353E58D}"/>
            </ac:picMkLst>
          </pc:picChg>
        </pc:sldLayoutChg>
        <pc:sldLayoutChg chg="addSp delSp modSp mod">
          <pc:chgData name="John Love" userId="aa50a93842ea9fdc" providerId="LiveId" clId="{5F0EC5BE-DD06-48FB-A5E7-CD50DF076635}" dt="2026-01-25T17:23:21.411" v="301"/>
          <pc:sldLayoutMkLst>
            <pc:docMk/>
            <pc:sldMasterMk cId="3605397866" sldId="2147483648"/>
            <pc:sldLayoutMk cId="4162642070" sldId="2147483741"/>
          </pc:sldLayoutMkLst>
          <pc:spChg chg="mod">
            <ac:chgData name="John Love" userId="aa50a93842ea9fdc" providerId="LiveId" clId="{5F0EC5BE-DD06-48FB-A5E7-CD50DF076635}" dt="2026-01-25T16:25:36.330" v="194" actId="207"/>
            <ac:spMkLst>
              <pc:docMk/>
              <pc:sldMasterMk cId="3605397866" sldId="2147483648"/>
              <pc:sldLayoutMk cId="4162642070" sldId="2147483741"/>
              <ac:spMk id="2" creationId="{68F3A8C4-D9AF-D346-82F3-87CDA097C19A}"/>
            </ac:spMkLst>
          </pc:spChg>
          <pc:spChg chg="mod">
            <ac:chgData name="John Love" userId="aa50a93842ea9fdc" providerId="LiveId" clId="{5F0EC5BE-DD06-48FB-A5E7-CD50DF076635}" dt="2026-01-25T15:55:51.890" v="152"/>
            <ac:spMkLst>
              <pc:docMk/>
              <pc:sldMasterMk cId="3605397866" sldId="2147483648"/>
              <pc:sldLayoutMk cId="4162642070" sldId="2147483741"/>
              <ac:spMk id="5" creationId="{8EC8514C-8B9F-2747-A1ED-3FA7A6D9CE54}"/>
            </ac:spMkLst>
          </pc:spChg>
          <pc:picChg chg="del">
            <ac:chgData name="John Love" userId="aa50a93842ea9fdc" providerId="LiveId" clId="{5F0EC5BE-DD06-48FB-A5E7-CD50DF076635}" dt="2026-01-25T17:23:21.017" v="300" actId="478"/>
            <ac:picMkLst>
              <pc:docMk/>
              <pc:sldMasterMk cId="3605397866" sldId="2147483648"/>
              <pc:sldLayoutMk cId="4162642070" sldId="2147483741"/>
              <ac:picMk id="4" creationId="{5CB7DF46-A9CC-4BD9-D472-6BF977C64294}"/>
            </ac:picMkLst>
          </pc:picChg>
          <pc:picChg chg="add mod">
            <ac:chgData name="John Love" userId="aa50a93842ea9fdc" providerId="LiveId" clId="{5F0EC5BE-DD06-48FB-A5E7-CD50DF076635}" dt="2026-01-25T17:23:21.411" v="301"/>
            <ac:picMkLst>
              <pc:docMk/>
              <pc:sldMasterMk cId="3605397866" sldId="2147483648"/>
              <pc:sldLayoutMk cId="4162642070" sldId="2147483741"/>
              <ac:picMk id="10" creationId="{2C52F078-9D7A-BF63-D79F-743046BA3000}"/>
            </ac:picMkLst>
          </pc:picChg>
        </pc:sldLayoutChg>
        <pc:sldLayoutChg chg="modSp setBg">
          <pc:chgData name="John Love" userId="aa50a93842ea9fdc" providerId="LiveId" clId="{5F0EC5BE-DD06-48FB-A5E7-CD50DF076635}" dt="2026-01-25T17:24:36.297" v="321" actId="14826"/>
          <pc:sldLayoutMkLst>
            <pc:docMk/>
            <pc:sldMasterMk cId="3605397866" sldId="2147483648"/>
            <pc:sldLayoutMk cId="484835172" sldId="2147483742"/>
          </pc:sldLayoutMkLst>
          <pc:spChg chg="mod">
            <ac:chgData name="John Love" userId="aa50a93842ea9fdc" providerId="LiveId" clId="{5F0EC5BE-DD06-48FB-A5E7-CD50DF076635}" dt="2026-01-25T15:55:51.890" v="152"/>
            <ac:spMkLst>
              <pc:docMk/>
              <pc:sldMasterMk cId="3605397866" sldId="2147483648"/>
              <pc:sldLayoutMk cId="484835172" sldId="2147483742"/>
              <ac:spMk id="5" creationId="{16808260-87F5-684E-B4AE-F4EFAA65FF4F}"/>
            </ac:spMkLst>
          </pc:spChg>
          <pc:picChg chg="mod">
            <ac:chgData name="John Love" userId="aa50a93842ea9fdc" providerId="LiveId" clId="{5F0EC5BE-DD06-48FB-A5E7-CD50DF076635}" dt="2026-01-25T17:24:36.297" v="321" actId="14826"/>
            <ac:picMkLst>
              <pc:docMk/>
              <pc:sldMasterMk cId="3605397866" sldId="2147483648"/>
              <pc:sldLayoutMk cId="484835172" sldId="2147483742"/>
              <ac:picMk id="4" creationId="{592B45FF-A1AE-61C0-351C-FC46C4660695}"/>
            </ac:picMkLst>
          </pc:picChg>
        </pc:sldLayoutChg>
        <pc:sldLayoutChg chg="addSp delSp modSp mod">
          <pc:chgData name="John Love" userId="aa50a93842ea9fdc" providerId="LiveId" clId="{5F0EC5BE-DD06-48FB-A5E7-CD50DF076635}" dt="2026-01-25T17:23:40.274" v="311"/>
          <pc:sldLayoutMkLst>
            <pc:docMk/>
            <pc:sldMasterMk cId="3605397866" sldId="2147483648"/>
            <pc:sldLayoutMk cId="739847199" sldId="2147483743"/>
          </pc:sldLayoutMkLst>
          <pc:spChg chg="mod">
            <ac:chgData name="John Love" userId="aa50a93842ea9fdc" providerId="LiveId" clId="{5F0EC5BE-DD06-48FB-A5E7-CD50DF076635}" dt="2026-01-25T15:55:51.890" v="152"/>
            <ac:spMkLst>
              <pc:docMk/>
              <pc:sldMasterMk cId="3605397866" sldId="2147483648"/>
              <pc:sldLayoutMk cId="739847199" sldId="2147483743"/>
              <ac:spMk id="5" creationId="{8EC8514C-8B9F-2747-A1ED-3FA7A6D9CE54}"/>
            </ac:spMkLst>
          </pc:spChg>
          <pc:picChg chg="del">
            <ac:chgData name="John Love" userId="aa50a93842ea9fdc" providerId="LiveId" clId="{5F0EC5BE-DD06-48FB-A5E7-CD50DF076635}" dt="2026-01-25T17:23:40.105" v="310" actId="478"/>
            <ac:picMkLst>
              <pc:docMk/>
              <pc:sldMasterMk cId="3605397866" sldId="2147483648"/>
              <pc:sldLayoutMk cId="739847199" sldId="2147483743"/>
              <ac:picMk id="4" creationId="{2C2A4A3E-D4B8-672E-E828-A2571A7B04DD}"/>
            </ac:picMkLst>
          </pc:picChg>
          <pc:picChg chg="add mod">
            <ac:chgData name="John Love" userId="aa50a93842ea9fdc" providerId="LiveId" clId="{5F0EC5BE-DD06-48FB-A5E7-CD50DF076635}" dt="2026-01-25T17:23:40.274" v="311"/>
            <ac:picMkLst>
              <pc:docMk/>
              <pc:sldMasterMk cId="3605397866" sldId="2147483648"/>
              <pc:sldLayoutMk cId="739847199" sldId="2147483743"/>
              <ac:picMk id="8" creationId="{6F0615E3-CF9E-0159-7997-CEC8F0799583}"/>
            </ac:picMkLst>
          </pc:picChg>
        </pc:sldLayoutChg>
        <pc:sldLayoutChg chg="addSp delSp modSp mod">
          <pc:chgData name="John Love" userId="aa50a93842ea9fdc" providerId="LiveId" clId="{5F0EC5BE-DD06-48FB-A5E7-CD50DF076635}" dt="2026-01-25T17:22:26.769" v="279"/>
          <pc:sldLayoutMkLst>
            <pc:docMk/>
            <pc:sldMasterMk cId="3605397866" sldId="2147483648"/>
            <pc:sldLayoutMk cId="2173964546" sldId="2147483745"/>
          </pc:sldLayoutMkLst>
          <pc:spChg chg="mod">
            <ac:chgData name="John Love" userId="aa50a93842ea9fdc" providerId="LiveId" clId="{5F0EC5BE-DD06-48FB-A5E7-CD50DF076635}" dt="2026-01-25T15:55:51.890" v="152"/>
            <ac:spMkLst>
              <pc:docMk/>
              <pc:sldMasterMk cId="3605397866" sldId="2147483648"/>
              <pc:sldLayoutMk cId="2173964546" sldId="2147483745"/>
              <ac:spMk id="4" creationId="{9D981922-7652-D74D-9BCA-4EBCFEFB0217}"/>
            </ac:spMkLst>
          </pc:spChg>
          <pc:picChg chg="del">
            <ac:chgData name="John Love" userId="aa50a93842ea9fdc" providerId="LiveId" clId="{5F0EC5BE-DD06-48FB-A5E7-CD50DF076635}" dt="2026-01-25T17:22:26.320" v="278" actId="478"/>
            <ac:picMkLst>
              <pc:docMk/>
              <pc:sldMasterMk cId="3605397866" sldId="2147483648"/>
              <pc:sldLayoutMk cId="2173964546" sldId="2147483745"/>
              <ac:picMk id="3" creationId="{27CC28C8-137F-49C5-0CB3-B14B3F589E4B}"/>
            </ac:picMkLst>
          </pc:picChg>
          <pc:picChg chg="add mod">
            <ac:chgData name="John Love" userId="aa50a93842ea9fdc" providerId="LiveId" clId="{5F0EC5BE-DD06-48FB-A5E7-CD50DF076635}" dt="2026-01-25T17:22:26.769" v="279"/>
            <ac:picMkLst>
              <pc:docMk/>
              <pc:sldMasterMk cId="3605397866" sldId="2147483648"/>
              <pc:sldLayoutMk cId="2173964546" sldId="2147483745"/>
              <ac:picMk id="6" creationId="{CEECCAA0-D684-6C51-9445-FA23A0328687}"/>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1/25/2026</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1/25/2026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Before beginning, check your systems settings (Microsoft Teams, Google Meet, Zoom, etc.); confirm your audio and video is on and working.</a:t>
            </a:r>
          </a:p>
          <a:p>
            <a:r>
              <a:rPr lang="en-US" dirty="0"/>
              <a:t> </a:t>
            </a:r>
          </a:p>
          <a:p>
            <a:r>
              <a:rPr lang="en-US" dirty="0"/>
              <a:t>Keep your camera on and welcome participants and introduce yourself but wait until all participants are on the call before starting. Explain what participants can expect from the training. Ask participants to turn on their cameras to “meet” each other as you introduce the training. Beyond the course introduction, depending on your style and how you’d like to display the presentation, feel free to leave your camera on or turn your camera off. </a:t>
            </a:r>
          </a:p>
          <a:p>
            <a:endParaRPr lang="en-US" dirty="0"/>
          </a:p>
          <a:p>
            <a:r>
              <a:rPr lang="en-US" dirty="0"/>
              <a:t>Explain that this session focuses on keeping people safe while maintaining operational reliability. Emphasize that the guidance applies to both frontline technicians and supervisors.</a:t>
            </a:r>
          </a:p>
        </p:txBody>
      </p:sp>
      <p:sp>
        <p:nvSpPr>
          <p:cNvPr id="4" name="Slide Number Placeholder 3"/>
          <p:cNvSpPr>
            <a:spLocks noGrp="1"/>
          </p:cNvSpPr>
          <p:nvPr>
            <p:ph type="sldNum" sz="quarter" idx="5"/>
          </p:nvPr>
        </p:nvSpPr>
        <p:spPr/>
        <p:txBody>
          <a:bodyPr/>
          <a:lstStyle/>
          <a:p>
            <a:fld id="{F4BFF387-9D57-4C4A-857D-AC6507407006}" type="slidenum">
              <a:rPr lang="en-US" smtClean="0"/>
              <a:pPr/>
              <a:t>1</a:t>
            </a:fld>
            <a:endParaRPr lang="en-US" dirty="0"/>
          </a:p>
        </p:txBody>
      </p:sp>
    </p:spTree>
    <p:extLst>
      <p:ext uri="{BB962C8B-B14F-4D97-AF65-F5344CB8AC3E}">
        <p14:creationId xmlns:p14="http://schemas.microsoft.com/office/powerpoint/2010/main" val="324408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access controls and why they matter.</a:t>
            </a:r>
          </a:p>
          <a:p>
            <a:endParaRPr lang="en-US" dirty="0"/>
          </a:p>
          <a:p>
            <a:r>
              <a:rPr lang="en-US" dirty="0"/>
              <a:t>Reinforce that restricted areas exist to prevent incidents, not slow work.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discussion. </a:t>
            </a:r>
          </a:p>
          <a:p>
            <a:endParaRPr lang="en-US" dirty="0"/>
          </a:p>
        </p:txBody>
      </p:sp>
      <p:sp>
        <p:nvSpPr>
          <p:cNvPr id="4" name="Slide Number Placeholder 3"/>
          <p:cNvSpPr>
            <a:spLocks noGrp="1"/>
          </p:cNvSpPr>
          <p:nvPr>
            <p:ph type="sldNum" sz="quarter" idx="5"/>
          </p:nvPr>
        </p:nvSpPr>
        <p:spPr/>
        <p:txBody>
          <a:bodyPr/>
          <a:lstStyle/>
          <a:p>
            <a:fld id="{F4BFF387-9D57-4C4A-857D-AC6507407006}" type="slidenum">
              <a:rPr lang="en-US" smtClean="0"/>
              <a:pPr/>
              <a:t>10</a:t>
            </a:fld>
            <a:endParaRPr lang="en-US" dirty="0"/>
          </a:p>
        </p:txBody>
      </p:sp>
    </p:spTree>
    <p:extLst>
      <p:ext uri="{BB962C8B-B14F-4D97-AF65-F5344CB8AC3E}">
        <p14:creationId xmlns:p14="http://schemas.microsoft.com/office/powerpoint/2010/main" val="2353479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“every shift” slide.</a:t>
            </a:r>
          </a:p>
          <a:p>
            <a:endParaRPr lang="en-US" dirty="0"/>
          </a:p>
          <a:p>
            <a:r>
              <a:rPr lang="en-US" dirty="0"/>
              <a:t>Ask: “What’s one daily habit that helps prevent incidents?”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discussion by asking follow-up questions. </a:t>
            </a:r>
          </a:p>
          <a:p>
            <a:endParaRPr lang="en-US" dirty="0"/>
          </a:p>
        </p:txBody>
      </p:sp>
      <p:sp>
        <p:nvSpPr>
          <p:cNvPr id="4" name="Slide Number Placeholder 3"/>
          <p:cNvSpPr>
            <a:spLocks noGrp="1"/>
          </p:cNvSpPr>
          <p:nvPr>
            <p:ph type="sldNum" sz="quarter" idx="5"/>
          </p:nvPr>
        </p:nvSpPr>
        <p:spPr/>
        <p:txBody>
          <a:bodyPr/>
          <a:lstStyle/>
          <a:p>
            <a:fld id="{F4BFF387-9D57-4C4A-857D-AC6507407006}" type="slidenum">
              <a:rPr lang="en-US" smtClean="0"/>
              <a:pPr/>
              <a:t>11</a:t>
            </a:fld>
            <a:endParaRPr lang="en-US" dirty="0"/>
          </a:p>
        </p:txBody>
      </p:sp>
    </p:spTree>
    <p:extLst>
      <p:ext uri="{BB962C8B-B14F-4D97-AF65-F5344CB8AC3E}">
        <p14:creationId xmlns:p14="http://schemas.microsoft.com/office/powerpoint/2010/main" val="753513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who performs inspections and how issues are documented.</a:t>
            </a:r>
          </a:p>
          <a:p>
            <a:endParaRPr lang="en-US" dirty="0"/>
          </a:p>
          <a:p>
            <a:r>
              <a:rPr lang="en-US" dirty="0"/>
              <a:t>Supervisors should reinforce follow-through.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discussion. </a:t>
            </a:r>
          </a:p>
          <a:p>
            <a:endParaRPr lang="en-US" dirty="0"/>
          </a:p>
        </p:txBody>
      </p:sp>
      <p:sp>
        <p:nvSpPr>
          <p:cNvPr id="4" name="Slide Number Placeholder 3"/>
          <p:cNvSpPr>
            <a:spLocks noGrp="1"/>
          </p:cNvSpPr>
          <p:nvPr>
            <p:ph type="sldNum" sz="quarter" idx="5"/>
          </p:nvPr>
        </p:nvSpPr>
        <p:spPr/>
        <p:txBody>
          <a:bodyPr/>
          <a:lstStyle/>
          <a:p>
            <a:fld id="{F4BFF387-9D57-4C4A-857D-AC6507407006}" type="slidenum">
              <a:rPr lang="en-US" smtClean="0"/>
              <a:pPr/>
              <a:t>12</a:t>
            </a:fld>
            <a:endParaRPr lang="en-US" dirty="0"/>
          </a:p>
        </p:txBody>
      </p:sp>
    </p:spTree>
    <p:extLst>
      <p:ext uri="{BB962C8B-B14F-4D97-AF65-F5344CB8AC3E}">
        <p14:creationId xmlns:p14="http://schemas.microsoft.com/office/powerpoint/2010/main" val="3094250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that reporting hazards is encouraged, not punished.</a:t>
            </a:r>
          </a:p>
          <a:p>
            <a:endParaRPr lang="en-US" dirty="0"/>
          </a:p>
          <a:p>
            <a:r>
              <a:rPr lang="en-US" dirty="0"/>
              <a:t>Near-misses are learning opportunities.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discussion. </a:t>
            </a:r>
          </a:p>
          <a:p>
            <a:endParaRPr lang="en-US" dirty="0"/>
          </a:p>
        </p:txBody>
      </p:sp>
      <p:sp>
        <p:nvSpPr>
          <p:cNvPr id="4" name="Slide Number Placeholder 3"/>
          <p:cNvSpPr>
            <a:spLocks noGrp="1"/>
          </p:cNvSpPr>
          <p:nvPr>
            <p:ph type="sldNum" sz="quarter" idx="5"/>
          </p:nvPr>
        </p:nvSpPr>
        <p:spPr/>
        <p:txBody>
          <a:bodyPr/>
          <a:lstStyle/>
          <a:p>
            <a:fld id="{F4BFF387-9D57-4C4A-857D-AC6507407006}" type="slidenum">
              <a:rPr lang="en-US" smtClean="0"/>
              <a:pPr/>
              <a:t>13</a:t>
            </a:fld>
            <a:endParaRPr lang="en-US" dirty="0"/>
          </a:p>
        </p:txBody>
      </p:sp>
    </p:spTree>
    <p:extLst>
      <p:ext uri="{BB962C8B-B14F-4D97-AF65-F5344CB8AC3E}">
        <p14:creationId xmlns:p14="http://schemas.microsoft.com/office/powerpoint/2010/main" val="3014804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a simple example: a tripped breaker or equipment malfunction.</a:t>
            </a:r>
          </a:p>
          <a:p>
            <a:endParaRPr lang="en-US" dirty="0"/>
          </a:p>
          <a:p>
            <a:r>
              <a:rPr lang="en-US" dirty="0"/>
              <a:t>Emphasize calm, deliberate action.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discussion. </a:t>
            </a:r>
          </a:p>
          <a:p>
            <a:endParaRPr lang="en-US" dirty="0"/>
          </a:p>
        </p:txBody>
      </p:sp>
      <p:sp>
        <p:nvSpPr>
          <p:cNvPr id="4" name="Slide Number Placeholder 3"/>
          <p:cNvSpPr>
            <a:spLocks noGrp="1"/>
          </p:cNvSpPr>
          <p:nvPr>
            <p:ph type="sldNum" sz="quarter" idx="5"/>
          </p:nvPr>
        </p:nvSpPr>
        <p:spPr/>
        <p:txBody>
          <a:bodyPr/>
          <a:lstStyle/>
          <a:p>
            <a:fld id="{F4BFF387-9D57-4C4A-857D-AC6507407006}" type="slidenum">
              <a:rPr lang="en-US" smtClean="0"/>
              <a:pPr/>
              <a:t>14</a:t>
            </a:fld>
            <a:endParaRPr lang="en-US" dirty="0"/>
          </a:p>
        </p:txBody>
      </p:sp>
    </p:spTree>
    <p:extLst>
      <p:ext uri="{BB962C8B-B14F-4D97-AF65-F5344CB8AC3E}">
        <p14:creationId xmlns:p14="http://schemas.microsoft.com/office/powerpoint/2010/main" val="20614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Clarify timelines and expectations.</a:t>
            </a:r>
          </a:p>
          <a:p>
            <a:endParaRPr lang="en-US" dirty="0"/>
          </a:p>
          <a:p>
            <a:r>
              <a:rPr lang="en-US" dirty="0"/>
              <a:t>Supervisors are responsible for escalation and corrective actions.</a:t>
            </a:r>
          </a:p>
        </p:txBody>
      </p:sp>
      <p:sp>
        <p:nvSpPr>
          <p:cNvPr id="4" name="Slide Number Placeholder 3"/>
          <p:cNvSpPr>
            <a:spLocks noGrp="1"/>
          </p:cNvSpPr>
          <p:nvPr>
            <p:ph type="sldNum" sz="quarter" idx="5"/>
          </p:nvPr>
        </p:nvSpPr>
        <p:spPr/>
        <p:txBody>
          <a:bodyPr/>
          <a:lstStyle/>
          <a:p>
            <a:fld id="{F4BFF387-9D57-4C4A-857D-AC6507407006}" type="slidenum">
              <a:rPr lang="en-US" smtClean="0"/>
              <a:pPr/>
              <a:t>15</a:t>
            </a:fld>
            <a:endParaRPr lang="en-US" dirty="0"/>
          </a:p>
        </p:txBody>
      </p:sp>
    </p:spTree>
    <p:extLst>
      <p:ext uri="{BB962C8B-B14F-4D97-AF65-F5344CB8AC3E}">
        <p14:creationId xmlns:p14="http://schemas.microsoft.com/office/powerpoint/2010/main" val="2647834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documentation to audits, investigations, and continuous improvement.</a:t>
            </a:r>
          </a:p>
          <a:p>
            <a:endParaRPr lang="en-US" dirty="0"/>
          </a:p>
          <a:p>
            <a:r>
              <a:rPr lang="en-US" dirty="0"/>
              <a:t>Good records protect employees and the organization.</a:t>
            </a:r>
          </a:p>
        </p:txBody>
      </p:sp>
      <p:sp>
        <p:nvSpPr>
          <p:cNvPr id="4" name="Slide Number Placeholder 3"/>
          <p:cNvSpPr>
            <a:spLocks noGrp="1"/>
          </p:cNvSpPr>
          <p:nvPr>
            <p:ph type="sldNum" sz="quarter" idx="5"/>
          </p:nvPr>
        </p:nvSpPr>
        <p:spPr/>
        <p:txBody>
          <a:bodyPr/>
          <a:lstStyle/>
          <a:p>
            <a:fld id="{F4BFF387-9D57-4C4A-857D-AC6507407006}" type="slidenum">
              <a:rPr lang="en-US" smtClean="0"/>
              <a:pPr/>
              <a:t>16</a:t>
            </a:fld>
            <a:endParaRPr lang="en-US" dirty="0"/>
          </a:p>
        </p:txBody>
      </p:sp>
    </p:spTree>
    <p:extLst>
      <p:ext uri="{BB962C8B-B14F-4D97-AF65-F5344CB8AC3E}">
        <p14:creationId xmlns:p14="http://schemas.microsoft.com/office/powerpoint/2010/main" val="3281066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this checklist mirrors the </a:t>
            </a:r>
            <a:r>
              <a:rPr lang="en-US" b="1" dirty="0"/>
              <a:t>job aid</a:t>
            </a:r>
            <a:r>
              <a:rPr lang="en-US" dirty="0"/>
              <a:t>.</a:t>
            </a:r>
          </a:p>
          <a:p>
            <a:br>
              <a:rPr lang="en-US" dirty="0"/>
            </a:br>
            <a:r>
              <a:rPr lang="en-US" dirty="0"/>
              <a:t>Encourage participants to use it daily.</a:t>
            </a:r>
          </a:p>
        </p:txBody>
      </p:sp>
      <p:sp>
        <p:nvSpPr>
          <p:cNvPr id="4" name="Slide Number Placeholder 3"/>
          <p:cNvSpPr>
            <a:spLocks noGrp="1"/>
          </p:cNvSpPr>
          <p:nvPr>
            <p:ph type="sldNum" sz="quarter" idx="5"/>
          </p:nvPr>
        </p:nvSpPr>
        <p:spPr/>
        <p:txBody>
          <a:bodyPr/>
          <a:lstStyle/>
          <a:p>
            <a:fld id="{F4BFF387-9D57-4C4A-857D-AC6507407006}" type="slidenum">
              <a:rPr lang="en-US" smtClean="0"/>
              <a:pPr/>
              <a:t>17</a:t>
            </a:fld>
            <a:endParaRPr lang="en-US" dirty="0"/>
          </a:p>
        </p:txBody>
      </p:sp>
    </p:spTree>
    <p:extLst>
      <p:ext uri="{BB962C8B-B14F-4D97-AF65-F5344CB8AC3E}">
        <p14:creationId xmlns:p14="http://schemas.microsoft.com/office/powerpoint/2010/main" val="3797507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Facilitate discussion:</a:t>
            </a:r>
          </a:p>
          <a:p>
            <a:endParaRPr lang="en-US" dirty="0"/>
          </a:p>
          <a:p>
            <a:pPr marL="171450" indent="-171450">
              <a:buFont typeface="Arial" panose="020B0604020202020204" pitchFamily="34" charset="0"/>
              <a:buChar char="•"/>
            </a:pPr>
            <a:r>
              <a:rPr lang="en-US" dirty="0"/>
              <a:t>What are the risks?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What actions should be taken?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When should supervision be notified?</a:t>
            </a:r>
          </a:p>
        </p:txBody>
      </p:sp>
      <p:sp>
        <p:nvSpPr>
          <p:cNvPr id="4" name="Slide Number Placeholder 3"/>
          <p:cNvSpPr>
            <a:spLocks noGrp="1"/>
          </p:cNvSpPr>
          <p:nvPr>
            <p:ph type="sldNum" sz="quarter" idx="5"/>
          </p:nvPr>
        </p:nvSpPr>
        <p:spPr/>
        <p:txBody>
          <a:bodyPr/>
          <a:lstStyle/>
          <a:p>
            <a:fld id="{F4BFF387-9D57-4C4A-857D-AC6507407006}" type="slidenum">
              <a:rPr lang="en-US" smtClean="0"/>
              <a:pPr/>
              <a:t>18</a:t>
            </a:fld>
            <a:endParaRPr lang="en-US" dirty="0"/>
          </a:p>
        </p:txBody>
      </p:sp>
    </p:spTree>
    <p:extLst>
      <p:ext uri="{BB962C8B-B14F-4D97-AF65-F5344CB8AC3E}">
        <p14:creationId xmlns:p14="http://schemas.microsoft.com/office/powerpoint/2010/main" val="3309445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 correct decision-making.</a:t>
            </a:r>
          </a:p>
          <a:p>
            <a:endParaRPr lang="en-US" dirty="0"/>
          </a:p>
          <a:p>
            <a:r>
              <a:rPr lang="en-US" dirty="0"/>
              <a:t>Tie responses back to safety + uptime.</a:t>
            </a:r>
          </a:p>
        </p:txBody>
      </p:sp>
      <p:sp>
        <p:nvSpPr>
          <p:cNvPr id="4" name="Slide Number Placeholder 3"/>
          <p:cNvSpPr>
            <a:spLocks noGrp="1"/>
          </p:cNvSpPr>
          <p:nvPr>
            <p:ph type="sldNum" sz="quarter" idx="5"/>
          </p:nvPr>
        </p:nvSpPr>
        <p:spPr/>
        <p:txBody>
          <a:bodyPr/>
          <a:lstStyle/>
          <a:p>
            <a:fld id="{F4BFF387-9D57-4C4A-857D-AC6507407006}" type="slidenum">
              <a:rPr lang="en-US" smtClean="0"/>
              <a:pPr/>
              <a:t>19</a:t>
            </a:fld>
            <a:endParaRPr lang="en-US" dirty="0"/>
          </a:p>
        </p:txBody>
      </p:sp>
    </p:spTree>
    <p:extLst>
      <p:ext uri="{BB962C8B-B14F-4D97-AF65-F5344CB8AC3E}">
        <p14:creationId xmlns:p14="http://schemas.microsoft.com/office/powerpoint/2010/main" val="121889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expectations. </a:t>
            </a:r>
          </a:p>
          <a:p>
            <a:endParaRPr lang="en-US" dirty="0"/>
          </a:p>
          <a:p>
            <a:r>
              <a:rPr lang="en-US" dirty="0"/>
              <a:t>Ask participants if they have any questions before you proceed?</a:t>
            </a:r>
          </a:p>
          <a:p>
            <a:endParaRPr lang="en-US" dirty="0"/>
          </a:p>
          <a:p>
            <a:r>
              <a:rPr lang="en-US" dirty="0"/>
              <a:t>Reinforce that this is not just policy review — it’s about how safety shows up in daily work.</a:t>
            </a:r>
          </a:p>
        </p:txBody>
      </p:sp>
      <p:sp>
        <p:nvSpPr>
          <p:cNvPr id="4" name="Slide Number Placeholder 3"/>
          <p:cNvSpPr>
            <a:spLocks noGrp="1"/>
          </p:cNvSpPr>
          <p:nvPr>
            <p:ph type="sldNum" sz="quarter" idx="5"/>
          </p:nvPr>
        </p:nvSpPr>
        <p:spPr/>
        <p:txBody>
          <a:bodyPr/>
          <a:lstStyle/>
          <a:p>
            <a:fld id="{F4BFF387-9D57-4C4A-857D-AC6507407006}" type="slidenum">
              <a:rPr lang="en-US" smtClean="0"/>
              <a:pPr/>
              <a:t>2</a:t>
            </a:fld>
            <a:endParaRPr lang="en-US" dirty="0"/>
          </a:p>
        </p:txBody>
      </p:sp>
    </p:spTree>
    <p:extLst>
      <p:ext uri="{BB962C8B-B14F-4D97-AF65-F5344CB8AC3E}">
        <p14:creationId xmlns:p14="http://schemas.microsoft.com/office/powerpoint/2010/main" val="207742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the hybrid philosophy:</a:t>
            </a:r>
          </a:p>
          <a:p>
            <a:endParaRPr lang="en-US" dirty="0"/>
          </a:p>
          <a:p>
            <a:r>
              <a:rPr lang="en-US" b="1" dirty="0"/>
              <a:t>Rules + real-world application = safe, reliable operations.</a:t>
            </a:r>
          </a:p>
        </p:txBody>
      </p:sp>
      <p:sp>
        <p:nvSpPr>
          <p:cNvPr id="4" name="Slide Number Placeholder 3"/>
          <p:cNvSpPr>
            <a:spLocks noGrp="1"/>
          </p:cNvSpPr>
          <p:nvPr>
            <p:ph type="sldNum" sz="quarter" idx="5"/>
          </p:nvPr>
        </p:nvSpPr>
        <p:spPr/>
        <p:txBody>
          <a:bodyPr/>
          <a:lstStyle/>
          <a:p>
            <a:fld id="{F4BFF387-9D57-4C4A-857D-AC6507407006}" type="slidenum">
              <a:rPr lang="en-US" smtClean="0"/>
              <a:pPr/>
              <a:t>20</a:t>
            </a:fld>
            <a:endParaRPr lang="en-US" dirty="0"/>
          </a:p>
        </p:txBody>
      </p:sp>
    </p:spTree>
    <p:extLst>
      <p:ext uri="{BB962C8B-B14F-4D97-AF65-F5344CB8AC3E}">
        <p14:creationId xmlns:p14="http://schemas.microsoft.com/office/powerpoint/2010/main" val="3367184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reflect on </a:t>
            </a:r>
            <a:r>
              <a:rPr lang="en-US" b="1" dirty="0"/>
              <a:t>one action </a:t>
            </a:r>
            <a:r>
              <a:rPr lang="en-US" dirty="0"/>
              <a:t>they’ll apply immediately.</a:t>
            </a:r>
          </a:p>
        </p:txBody>
      </p:sp>
      <p:sp>
        <p:nvSpPr>
          <p:cNvPr id="4" name="Slide Number Placeholder 3"/>
          <p:cNvSpPr>
            <a:spLocks noGrp="1"/>
          </p:cNvSpPr>
          <p:nvPr>
            <p:ph type="sldNum" sz="quarter" idx="5"/>
          </p:nvPr>
        </p:nvSpPr>
        <p:spPr/>
        <p:txBody>
          <a:bodyPr/>
          <a:lstStyle/>
          <a:p>
            <a:fld id="{F4BFF387-9D57-4C4A-857D-AC6507407006}" type="slidenum">
              <a:rPr lang="en-US" smtClean="0"/>
              <a:pPr/>
              <a:t>21</a:t>
            </a:fld>
            <a:endParaRPr lang="en-US" dirty="0"/>
          </a:p>
        </p:txBody>
      </p:sp>
    </p:spTree>
    <p:extLst>
      <p:ext uri="{BB962C8B-B14F-4D97-AF65-F5344CB8AC3E}">
        <p14:creationId xmlns:p14="http://schemas.microsoft.com/office/powerpoint/2010/main" val="1235709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open discussion and feel free to ask participants to turn on their cameras during discussion and the rest of your presentation. </a:t>
            </a:r>
          </a:p>
          <a:p>
            <a:endParaRPr lang="en-US" dirty="0"/>
          </a:p>
          <a:p>
            <a:r>
              <a:rPr lang="en-US" dirty="0"/>
              <a:t>Acknowledge contributions and thank participants.</a:t>
            </a:r>
          </a:p>
        </p:txBody>
      </p:sp>
      <p:sp>
        <p:nvSpPr>
          <p:cNvPr id="4" name="Slide Number Placeholder 3"/>
          <p:cNvSpPr>
            <a:spLocks noGrp="1"/>
          </p:cNvSpPr>
          <p:nvPr>
            <p:ph type="sldNum" sz="quarter" idx="5"/>
          </p:nvPr>
        </p:nvSpPr>
        <p:spPr/>
        <p:txBody>
          <a:bodyPr/>
          <a:lstStyle/>
          <a:p>
            <a:fld id="{F4BFF387-9D57-4C4A-857D-AC6507407006}" type="slidenum">
              <a:rPr lang="en-US" smtClean="0"/>
              <a:pPr/>
              <a:t>22</a:t>
            </a:fld>
            <a:endParaRPr lang="en-US" dirty="0"/>
          </a:p>
        </p:txBody>
      </p:sp>
    </p:spTree>
    <p:extLst>
      <p:ext uri="{BB962C8B-B14F-4D97-AF65-F5344CB8AC3E}">
        <p14:creationId xmlns:p14="http://schemas.microsoft.com/office/powerpoint/2010/main" val="1855670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the session and explain where to find additional resources. Email – or place in the chat – </a:t>
            </a:r>
            <a:r>
              <a:rPr lang="en-US" b="1" dirty="0"/>
              <a:t>the links to these resources. </a:t>
            </a:r>
          </a:p>
          <a:p>
            <a:endParaRPr lang="en-US" dirty="0"/>
          </a:p>
          <a:p>
            <a:r>
              <a:rPr lang="en-US" dirty="0"/>
              <a:t>Also send the link to our </a:t>
            </a:r>
            <a:r>
              <a:rPr lang="en-US" b="1" dirty="0"/>
              <a:t>online feedback survey </a:t>
            </a:r>
            <a:r>
              <a:rPr lang="en-US" dirty="0"/>
              <a:t>to participants and explain we would really value their feedback, which will let us know how we did and help us to continuously improve our training offerings. </a:t>
            </a:r>
          </a:p>
          <a:p>
            <a:endParaRPr lang="en-US" dirty="0"/>
          </a:p>
          <a:p>
            <a:r>
              <a:rPr lang="en-US" dirty="0"/>
              <a:t>Finally, </a:t>
            </a:r>
            <a:r>
              <a:rPr lang="en-US" b="1" dirty="0"/>
              <a:t>share your email </a:t>
            </a:r>
            <a:r>
              <a:rPr lang="en-US" dirty="0"/>
              <a:t>– if you haven’t already – and let participants know they can feel free to contact you if they have further questions. </a:t>
            </a:r>
          </a:p>
          <a:p>
            <a:endParaRPr lang="en-US" dirty="0"/>
          </a:p>
          <a:p>
            <a:r>
              <a:rPr lang="en-US" dirty="0"/>
              <a:t>Ask again if there are any final questions. Thank all participants again and end the call.</a:t>
            </a:r>
          </a:p>
        </p:txBody>
      </p:sp>
      <p:sp>
        <p:nvSpPr>
          <p:cNvPr id="4" name="Slide Number Placeholder 3"/>
          <p:cNvSpPr>
            <a:spLocks noGrp="1"/>
          </p:cNvSpPr>
          <p:nvPr>
            <p:ph type="sldNum" sz="quarter" idx="5"/>
          </p:nvPr>
        </p:nvSpPr>
        <p:spPr/>
        <p:txBody>
          <a:bodyPr/>
          <a:lstStyle/>
          <a:p>
            <a:fld id="{F4BFF387-9D57-4C4A-857D-AC6507407006}" type="slidenum">
              <a:rPr lang="en-US" smtClean="0"/>
              <a:pPr/>
              <a:t>23</a:t>
            </a:fld>
            <a:endParaRPr lang="en-US" dirty="0"/>
          </a:p>
        </p:txBody>
      </p:sp>
    </p:spTree>
    <p:extLst>
      <p:ext uri="{BB962C8B-B14F-4D97-AF65-F5344CB8AC3E}">
        <p14:creationId xmlns:p14="http://schemas.microsoft.com/office/powerpoint/2010/main" val="3309808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how safety incidents impact:</a:t>
            </a:r>
          </a:p>
          <a:p>
            <a:endParaRPr lang="en-US" dirty="0"/>
          </a:p>
          <a:p>
            <a:pPr marL="171450" indent="-171450">
              <a:buFont typeface="Arial" panose="020B0604020202020204" pitchFamily="34" charset="0"/>
              <a:buChar char="•"/>
            </a:pPr>
            <a:r>
              <a:rPr lang="en-US" dirty="0"/>
              <a:t>Employees and contractors</a:t>
            </a:r>
          </a:p>
          <a:p>
            <a:pPr marL="171450" indent="-171450">
              <a:buFont typeface="Arial" panose="020B0604020202020204" pitchFamily="34" charset="0"/>
              <a:buChar char="•"/>
            </a:pPr>
            <a:r>
              <a:rPr lang="en-US" dirty="0"/>
              <a:t>Facility uptime</a:t>
            </a:r>
          </a:p>
          <a:p>
            <a:pPr marL="171450" indent="-171450">
              <a:buFont typeface="Arial" panose="020B0604020202020204" pitchFamily="34" charset="0"/>
              <a:buChar char="•"/>
            </a:pPr>
            <a:r>
              <a:rPr lang="en-US" dirty="0"/>
              <a:t>Customer trust</a:t>
            </a:r>
          </a:p>
          <a:p>
            <a:pPr marL="171450" indent="-171450">
              <a:buFont typeface="Arial" panose="020B0604020202020204" pitchFamily="34" charset="0"/>
              <a:buChar char="•"/>
            </a:pPr>
            <a:r>
              <a:rPr lang="en-US" dirty="0"/>
              <a:t>Use a brief real-world example (e.g., electrical or equipment handling incident).</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Encourage discussion on why safety matters in data centers, specifically.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4BFF387-9D57-4C4A-857D-AC6507407006}" type="slidenum">
              <a:rPr lang="en-US" smtClean="0"/>
              <a:pPr/>
              <a:t>3</a:t>
            </a:fld>
            <a:endParaRPr lang="en-US" dirty="0"/>
          </a:p>
        </p:txBody>
      </p:sp>
    </p:spTree>
    <p:extLst>
      <p:ext uri="{BB962C8B-B14F-4D97-AF65-F5344CB8AC3E}">
        <p14:creationId xmlns:p14="http://schemas.microsoft.com/office/powerpoint/2010/main" val="4004184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safety is not “extra work” — it is built into how JDL Data Centers operates.</a:t>
            </a:r>
          </a:p>
          <a:p>
            <a:endParaRPr lang="en-US" dirty="0"/>
          </a:p>
          <a:p>
            <a:r>
              <a:rPr lang="en-US" dirty="0"/>
              <a:t>Supervisors model expectations; operators apply them daily.</a:t>
            </a:r>
          </a:p>
          <a:p>
            <a:endParaRPr lang="en-US" dirty="0"/>
          </a:p>
          <a:p>
            <a:endParaRPr lang="en-US" dirty="0"/>
          </a:p>
        </p:txBody>
      </p:sp>
      <p:sp>
        <p:nvSpPr>
          <p:cNvPr id="4" name="Slide Number Placeholder 3"/>
          <p:cNvSpPr>
            <a:spLocks noGrp="1"/>
          </p:cNvSpPr>
          <p:nvPr>
            <p:ph type="sldNum" sz="quarter" idx="5"/>
          </p:nvPr>
        </p:nvSpPr>
        <p:spPr/>
        <p:txBody>
          <a:bodyPr/>
          <a:lstStyle/>
          <a:p>
            <a:fld id="{F4BFF387-9D57-4C4A-857D-AC6507407006}" type="slidenum">
              <a:rPr lang="en-US" smtClean="0"/>
              <a:pPr/>
              <a:t>4</a:t>
            </a:fld>
            <a:endParaRPr lang="en-US" dirty="0"/>
          </a:p>
        </p:txBody>
      </p:sp>
    </p:spTree>
    <p:extLst>
      <p:ext uri="{BB962C8B-B14F-4D97-AF65-F5344CB8AC3E}">
        <p14:creationId xmlns:p14="http://schemas.microsoft.com/office/powerpoint/2010/main" val="2404639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awareness-level.</a:t>
            </a:r>
          </a:p>
          <a:p>
            <a:endParaRPr lang="en-US" dirty="0"/>
          </a:p>
          <a:p>
            <a:r>
              <a:rPr lang="en-US" dirty="0"/>
              <a:t>Stress that employees are not expected to memorize standards — but they must follow site procedures that support them.</a:t>
            </a:r>
          </a:p>
          <a:p>
            <a:endParaRPr lang="en-US" dirty="0"/>
          </a:p>
          <a:p>
            <a:endParaRPr lang="en-US" dirty="0"/>
          </a:p>
        </p:txBody>
      </p:sp>
      <p:sp>
        <p:nvSpPr>
          <p:cNvPr id="4" name="Slide Number Placeholder 3"/>
          <p:cNvSpPr>
            <a:spLocks noGrp="1"/>
          </p:cNvSpPr>
          <p:nvPr>
            <p:ph type="sldNum" sz="quarter" idx="5"/>
          </p:nvPr>
        </p:nvSpPr>
        <p:spPr/>
        <p:txBody>
          <a:bodyPr/>
          <a:lstStyle/>
          <a:p>
            <a:fld id="{F4BFF387-9D57-4C4A-857D-AC6507407006}" type="slidenum">
              <a:rPr lang="en-US" smtClean="0"/>
              <a:pPr/>
              <a:t>5</a:t>
            </a:fld>
            <a:endParaRPr lang="en-US" dirty="0"/>
          </a:p>
        </p:txBody>
      </p:sp>
    </p:spTree>
    <p:extLst>
      <p:ext uri="{BB962C8B-B14F-4D97-AF65-F5344CB8AC3E}">
        <p14:creationId xmlns:p14="http://schemas.microsoft.com/office/powerpoint/2010/main" val="2233779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shared accountability.</a:t>
            </a:r>
          </a:p>
          <a:p>
            <a:endParaRPr lang="en-US" dirty="0"/>
          </a:p>
          <a:p>
            <a:r>
              <a:rPr lang="en-US" dirty="0"/>
              <a:t>Ask: “What happens if either role skips their responsibility?”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discussion by asking follow-up questions. </a:t>
            </a:r>
          </a:p>
          <a:p>
            <a:endParaRPr lang="en-US" dirty="0"/>
          </a:p>
        </p:txBody>
      </p:sp>
      <p:sp>
        <p:nvSpPr>
          <p:cNvPr id="4" name="Slide Number Placeholder 3"/>
          <p:cNvSpPr>
            <a:spLocks noGrp="1"/>
          </p:cNvSpPr>
          <p:nvPr>
            <p:ph type="sldNum" sz="quarter" idx="5"/>
          </p:nvPr>
        </p:nvSpPr>
        <p:spPr/>
        <p:txBody>
          <a:bodyPr/>
          <a:lstStyle/>
          <a:p>
            <a:fld id="{F4BFF387-9D57-4C4A-857D-AC6507407006}" type="slidenum">
              <a:rPr lang="en-US" smtClean="0"/>
              <a:pPr/>
              <a:t>6</a:t>
            </a:fld>
            <a:endParaRPr lang="en-US" dirty="0"/>
          </a:p>
        </p:txBody>
      </p:sp>
    </p:spTree>
    <p:extLst>
      <p:ext uri="{BB962C8B-B14F-4D97-AF65-F5344CB8AC3E}">
        <p14:creationId xmlns:p14="http://schemas.microsoft.com/office/powerpoint/2010/main" val="460618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introduce each category. Explain that recognizing hazards early is the first step in prevention.</a:t>
            </a:r>
          </a:p>
          <a:p>
            <a:endParaRPr lang="en-US" dirty="0"/>
          </a:p>
          <a:p>
            <a:r>
              <a:rPr lang="en-US" dirty="0"/>
              <a:t>Ask, “Who has some examples – from your own experience – in handling these kinds of operational hazards? Does anyone have any stories to share about any of these hazards?” </a:t>
            </a:r>
          </a:p>
          <a:p>
            <a:endParaRPr lang="en-US" dirty="0"/>
          </a:p>
          <a:p>
            <a:r>
              <a:rPr lang="en-US" dirty="0"/>
              <a:t>Encourage discussion by asking follow-up questions. </a:t>
            </a:r>
          </a:p>
        </p:txBody>
      </p:sp>
      <p:sp>
        <p:nvSpPr>
          <p:cNvPr id="4" name="Slide Number Placeholder 3"/>
          <p:cNvSpPr>
            <a:spLocks noGrp="1"/>
          </p:cNvSpPr>
          <p:nvPr>
            <p:ph type="sldNum" sz="quarter" idx="5"/>
          </p:nvPr>
        </p:nvSpPr>
        <p:spPr/>
        <p:txBody>
          <a:bodyPr/>
          <a:lstStyle/>
          <a:p>
            <a:fld id="{F4BFF387-9D57-4C4A-857D-AC6507407006}" type="slidenum">
              <a:rPr lang="en-US" smtClean="0"/>
              <a:pPr/>
              <a:t>7</a:t>
            </a:fld>
            <a:endParaRPr lang="en-US" dirty="0"/>
          </a:p>
        </p:txBody>
      </p:sp>
    </p:spTree>
    <p:extLst>
      <p:ext uri="{BB962C8B-B14F-4D97-AF65-F5344CB8AC3E}">
        <p14:creationId xmlns:p14="http://schemas.microsoft.com/office/powerpoint/2010/main" val="3302122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zero tolerance for bypassing LOTO. </a:t>
            </a:r>
          </a:p>
          <a:p>
            <a:endParaRPr lang="en-US" dirty="0"/>
          </a:p>
          <a:p>
            <a:r>
              <a:rPr lang="en-US" dirty="0"/>
              <a:t>Ask participants to share a common electrical risk situations they’ve experienced.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discussion. </a:t>
            </a:r>
          </a:p>
          <a:p>
            <a:endParaRPr lang="en-US" dirty="0"/>
          </a:p>
        </p:txBody>
      </p:sp>
      <p:sp>
        <p:nvSpPr>
          <p:cNvPr id="4" name="Slide Number Placeholder 3"/>
          <p:cNvSpPr>
            <a:spLocks noGrp="1"/>
          </p:cNvSpPr>
          <p:nvPr>
            <p:ph type="sldNum" sz="quarter" idx="5"/>
          </p:nvPr>
        </p:nvSpPr>
        <p:spPr/>
        <p:txBody>
          <a:bodyPr/>
          <a:lstStyle/>
          <a:p>
            <a:fld id="{F4BFF387-9D57-4C4A-857D-AC6507407006}" type="slidenum">
              <a:rPr lang="en-US" smtClean="0"/>
              <a:pPr/>
              <a:t>8</a:t>
            </a:fld>
            <a:endParaRPr lang="en-US" dirty="0"/>
          </a:p>
        </p:txBody>
      </p:sp>
    </p:spTree>
    <p:extLst>
      <p:ext uri="{BB962C8B-B14F-4D97-AF65-F5344CB8AC3E}">
        <p14:creationId xmlns:p14="http://schemas.microsoft.com/office/powerpoint/2010/main" val="2724348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small shortcuts often lead to injuries.</a:t>
            </a:r>
          </a:p>
          <a:p>
            <a:endParaRPr lang="en-US" dirty="0"/>
          </a:p>
          <a:p>
            <a:r>
              <a:rPr lang="en-US" dirty="0"/>
              <a:t>Tie equipment handling to both personal safety and asset protection.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Encourage discussion. </a:t>
            </a:r>
          </a:p>
          <a:p>
            <a:endParaRPr lang="en-US" dirty="0"/>
          </a:p>
        </p:txBody>
      </p:sp>
      <p:sp>
        <p:nvSpPr>
          <p:cNvPr id="4" name="Slide Number Placeholder 3"/>
          <p:cNvSpPr>
            <a:spLocks noGrp="1"/>
          </p:cNvSpPr>
          <p:nvPr>
            <p:ph type="sldNum" sz="quarter" idx="5"/>
          </p:nvPr>
        </p:nvSpPr>
        <p:spPr/>
        <p:txBody>
          <a:bodyPr/>
          <a:lstStyle/>
          <a:p>
            <a:fld id="{F4BFF387-9D57-4C4A-857D-AC6507407006}" type="slidenum">
              <a:rPr lang="en-US" smtClean="0"/>
              <a:pPr/>
              <a:t>9</a:t>
            </a:fld>
            <a:endParaRPr lang="en-US" dirty="0"/>
          </a:p>
        </p:txBody>
      </p:sp>
    </p:spTree>
    <p:extLst>
      <p:ext uri="{BB962C8B-B14F-4D97-AF65-F5344CB8AC3E}">
        <p14:creationId xmlns:p14="http://schemas.microsoft.com/office/powerpoint/2010/main" val="4266590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microsoft.com/office/2007/relationships/hdphoto" Target="../media/hdphoto1.wdp"/></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285F9F"/>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7270750" cy="365125"/>
          </a:xfrm>
        </p:spPr>
        <p:txBody>
          <a:bodyPr/>
          <a:lstStyle>
            <a:lvl1pPr>
              <a:defRPr>
                <a:solidFill>
                  <a:schemeClr val="tx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ustDataLst>
      <p:tags r:id="rId1"/>
    </p:custDataLst>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099"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0"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5394960"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2095501"/>
            <a:ext cx="5394960"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a:extLst>
              <a:ext uri="{FF2B5EF4-FFF2-40B4-BE49-F238E27FC236}">
                <a16:creationId xmlns:a16="http://schemas.microsoft.com/office/drawing/2014/main" id="{4AF9179B-2AB1-6E58-5FFA-0D6C9B0D4B7D}"/>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a:extLst>
              <a:ext uri="{FF2B5EF4-FFF2-40B4-BE49-F238E27FC236}">
                <a16:creationId xmlns:a16="http://schemas.microsoft.com/office/drawing/2014/main" id="{94532E2A-CF2D-2CFF-96FE-DDB76600F354}"/>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960DB35-4FBF-A3E8-37D7-D34AFFE09D62}"/>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7" name="Picture 6">
            <a:extLst>
              <a:ext uri="{FF2B5EF4-FFF2-40B4-BE49-F238E27FC236}">
                <a16:creationId xmlns:a16="http://schemas.microsoft.com/office/drawing/2014/main" id="{2664B15C-4FDB-C61E-5CC7-DD5FA353E58D}"/>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30">
          <p15:clr>
            <a:srgbClr val="FBAE40"/>
          </p15:clr>
        </p15:guide>
        <p15:guide id="3" orient="horz" pos="8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6C5F5EE-8AFF-9D45-40D0-EA70F8CE45CC}"/>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5"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a:extLst>
              <a:ext uri="{FF2B5EF4-FFF2-40B4-BE49-F238E27FC236}">
                <a16:creationId xmlns:a16="http://schemas.microsoft.com/office/drawing/2014/main" id="{CDF39BFC-599A-8987-EFED-6BD4279026D8}"/>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8"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D05F8F0-4F0A-7D14-8BE1-5017740D6B00}"/>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10" name="Picture 9">
            <a:extLst>
              <a:ext uri="{FF2B5EF4-FFF2-40B4-BE49-F238E27FC236}">
                <a16:creationId xmlns:a16="http://schemas.microsoft.com/office/drawing/2014/main" id="{2C52F078-9D7A-BF63-D79F-743046BA3000}"/>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6">
          <p15:clr>
            <a:srgbClr val="FBAE40"/>
          </p15:clr>
        </p15:guide>
        <p15:guide id="2" pos="5628">
          <p15:clr>
            <a:srgbClr val="FBAE40"/>
          </p15:clr>
        </p15:guide>
        <p15:guide id="3" pos="3840">
          <p15:clr>
            <a:srgbClr val="FBAE40"/>
          </p15:clr>
        </p15:guide>
        <p15:guide id="4" orient="horz" pos="8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48404D5-710E-E2D4-B86C-45D99A44C4DB}"/>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69"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099"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2095501"/>
            <a:ext cx="7296912"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0997" y="2095501"/>
            <a:ext cx="3771899"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869016C-0860-3BDD-A92C-A7B1C6366057}"/>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596771" y="6492875"/>
            <a:ext cx="5397112" cy="365125"/>
          </a:xfrm>
        </p:spPr>
        <p:txBody>
          <a:bodyPr/>
          <a:lstStyle>
            <a:lvl1pPr>
              <a:defRPr>
                <a:solidFill>
                  <a:srgbClr val="FAFAFA"/>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1"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1"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404FB6B5-AF11-DEA2-266C-D4A71FA4E0A7}"/>
              </a:ext>
            </a:extLst>
          </p:cNvPr>
          <p:cNvPicPr>
            <a:picLocks noChangeAspect="1"/>
          </p:cNvPicPr>
          <p:nvPr userDrawn="1"/>
        </p:nvPicPr>
        <p:blipFill>
          <a:blip r:embed="rId3"/>
          <a:srcRect/>
          <a:stretch/>
        </p:blipFill>
        <p:spPr>
          <a:xfrm>
            <a:off x="268025" y="375071"/>
            <a:ext cx="2606040" cy="608458"/>
          </a:xfrm>
          <a:prstGeom prst="rect">
            <a:avLst/>
          </a:prstGeom>
        </p:spPr>
      </p:pic>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49"/>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5"/>
            <a:ext cx="12192000" cy="54550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2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353800" cy="4806951"/>
          </a:xfrm>
          <a:noFill/>
        </p:spPr>
        <p:txBody>
          <a:bodyPr lIns="0" tIns="182880" rIns="0" bIns="0">
            <a:noAutofit/>
          </a:bodyPr>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7" name="Picture 6">
            <a:extLst>
              <a:ext uri="{FF2B5EF4-FFF2-40B4-BE49-F238E27FC236}">
                <a16:creationId xmlns:a16="http://schemas.microsoft.com/office/drawing/2014/main" id="{D184D758-EACA-BA4B-FFAC-1A99ACF49D15}"/>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0718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7" name="Picture 6">
            <a:extLst>
              <a:ext uri="{FF2B5EF4-FFF2-40B4-BE49-F238E27FC236}">
                <a16:creationId xmlns:a16="http://schemas.microsoft.com/office/drawing/2014/main" id="{FE43FEE2-9226-A179-9E5A-D23AACD650F2}"/>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8" name="Picture 7">
            <a:extLst>
              <a:ext uri="{FF2B5EF4-FFF2-40B4-BE49-F238E27FC236}">
                <a16:creationId xmlns:a16="http://schemas.microsoft.com/office/drawing/2014/main" id="{6F0615E3-CF9E-0159-7997-CEC8F0799583}"/>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39"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a:extLst>
              <a:ext uri="{FF2B5EF4-FFF2-40B4-BE49-F238E27FC236}">
                <a16:creationId xmlns:a16="http://schemas.microsoft.com/office/drawing/2014/main" id="{434156DF-6EBD-00C8-92A4-F86B972F719E}"/>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8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10" name="Picture 9">
            <a:extLst>
              <a:ext uri="{FF2B5EF4-FFF2-40B4-BE49-F238E27FC236}">
                <a16:creationId xmlns:a16="http://schemas.microsoft.com/office/drawing/2014/main" id="{717AA235-CD21-AD79-EB7F-C81A277EC181}"/>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7" name="Picture 6">
            <a:extLst>
              <a:ext uri="{FF2B5EF4-FFF2-40B4-BE49-F238E27FC236}">
                <a16:creationId xmlns:a16="http://schemas.microsoft.com/office/drawing/2014/main" id="{80EDEC72-CC19-67C4-569B-BECB984DFC5F}"/>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1">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pic>
        <p:nvPicPr>
          <p:cNvPr id="7" name="Picture 6">
            <a:extLst>
              <a:ext uri="{FF2B5EF4-FFF2-40B4-BE49-F238E27FC236}">
                <a16:creationId xmlns:a16="http://schemas.microsoft.com/office/drawing/2014/main" id="{C821F4BE-79DE-EBCE-62E2-F24155984D9E}"/>
              </a:ext>
            </a:extLst>
          </p:cNvPr>
          <p:cNvPicPr>
            <a:picLocks noChangeAspect="1"/>
          </p:cNvPicPr>
          <p:nvPr userDrawn="1"/>
        </p:nvPicPr>
        <p:blipFill>
          <a:blip r:embed="rId3"/>
          <a:srcRect/>
          <a:stretch/>
        </p:blipFill>
        <p:spPr>
          <a:xfrm>
            <a:off x="10309857" y="400436"/>
            <a:ext cx="1553489" cy="362708"/>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custDataLst>
      <p:tags r:id="rId1"/>
    </p:custDataLst>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a:extLst>
              <a:ext uri="{FF2B5EF4-FFF2-40B4-BE49-F238E27FC236}">
                <a16:creationId xmlns:a16="http://schemas.microsoft.com/office/drawing/2014/main" id="{592B45FF-A1AE-61C0-351C-FC46C4660695}"/>
              </a:ext>
            </a:extLst>
          </p:cNvPr>
          <p:cNvPicPr>
            <a:picLocks noChangeAspect="1"/>
          </p:cNvPicPr>
          <p:nvPr userDrawn="1"/>
        </p:nvPicPr>
        <p:blipFill>
          <a:blip r:embed="rId3"/>
          <a:srcRect/>
          <a:stretch/>
        </p:blipFill>
        <p:spPr>
          <a:xfrm>
            <a:off x="10309857" y="400436"/>
            <a:ext cx="1553489" cy="362708"/>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5"/>
            <a:ext cx="6896100" cy="1965325"/>
          </a:xfrm>
        </p:spPr>
        <p:txBody>
          <a:bodyPr anchor="t" anchorCtr="0"/>
          <a:lstStyle>
            <a:lvl1pPr>
              <a:lnSpc>
                <a:spcPts val="5400"/>
              </a:lnSpc>
              <a:defRPr sz="6000" cap="all" baseline="0">
                <a:solidFill>
                  <a:schemeClr val="bg1"/>
                </a:solidFill>
                <a:latin typeface="Sons Condensed Extrabold" panose="02060906060206060203" pitchFamily="18" charset="0"/>
              </a:defRPr>
            </a:lvl1pPr>
          </a:lstStyle>
          <a:p>
            <a:r>
              <a:rPr lang="en-US" dirty="0"/>
              <a:t>CLICK TO EDIT MASTER TITLE STYLE</a:t>
            </a:r>
          </a:p>
        </p:txBody>
      </p:sp>
      <p:pic>
        <p:nvPicPr>
          <p:cNvPr id="3" name="Picture 2">
            <a:extLst>
              <a:ext uri="{FF2B5EF4-FFF2-40B4-BE49-F238E27FC236}">
                <a16:creationId xmlns:a16="http://schemas.microsoft.com/office/drawing/2014/main" id="{2F5188B4-2B91-7D7A-D602-95ABB4BAA002}"/>
              </a:ext>
            </a:extLst>
          </p:cNvPr>
          <p:cNvPicPr>
            <a:picLocks noChangeAspect="1"/>
          </p:cNvPicPr>
          <p:nvPr userDrawn="1"/>
        </p:nvPicPr>
        <p:blipFill>
          <a:blip r:embed="rId3"/>
          <a:srcRect/>
          <a:stretch/>
        </p:blipFill>
        <p:spPr>
          <a:xfrm>
            <a:off x="10309860" y="416255"/>
            <a:ext cx="1553486" cy="331070"/>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0"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00"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custDataLst>
      <p:tags r:id="rId1"/>
    </p:custDataLst>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a:extLst>
              <a:ext uri="{FF2B5EF4-FFF2-40B4-BE49-F238E27FC236}">
                <a16:creationId xmlns:a16="http://schemas.microsoft.com/office/drawing/2014/main" id="{592B45FF-A1AE-61C0-351C-FC46C4660695}"/>
              </a:ext>
            </a:extLst>
          </p:cNvPr>
          <p:cNvPicPr>
            <a:picLocks noChangeAspect="1"/>
          </p:cNvPicPr>
          <p:nvPr userDrawn="1"/>
        </p:nvPicPr>
        <p:blipFill>
          <a:blip r:embed="rId3"/>
          <a:srcRect/>
          <a:stretch/>
        </p:blipFill>
        <p:spPr>
          <a:xfrm>
            <a:off x="10309857" y="400436"/>
            <a:ext cx="1553489" cy="362708"/>
          </a:xfrm>
          <a:prstGeom prst="rect">
            <a:avLst/>
          </a:prstGeom>
        </p:spPr>
      </p:pic>
    </p:spTree>
    <p:custDataLst>
      <p:tags r:id="rId1"/>
    </p:custDataLst>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9E1DC37-7617-9EED-CD74-B8909A49A546}"/>
              </a:ext>
            </a:extLst>
          </p:cNvPr>
          <p:cNvPicPr>
            <a:picLocks noChangeAspect="1"/>
          </p:cNvPicPr>
          <p:nvPr userDrawn="1"/>
        </p:nvPicPr>
        <p:blipFill>
          <a:blip r:embed="rId3"/>
          <a:srcRect/>
          <a:stretch/>
        </p:blipFill>
        <p:spPr>
          <a:xfrm>
            <a:off x="279519" y="401608"/>
            <a:ext cx="2606040" cy="555385"/>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431618" cy="365125"/>
          </a:xfrm>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chemeClr val="bg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rgbClr val="21212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8"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1"/>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1"/>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1"/>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1"/>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chemeClr val="tx1"/>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1"/>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1"/>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1"/>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1"/>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chemeClr val="tx1"/>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a:extLst>
              <a:ext uri="{FF2B5EF4-FFF2-40B4-BE49-F238E27FC236}">
                <a16:creationId xmlns:a16="http://schemas.microsoft.com/office/drawing/2014/main" id="{FD051AE3-C2A3-6884-82E8-0091361DC8B0}"/>
              </a:ext>
            </a:extLst>
          </p:cNvPr>
          <p:cNvPicPr>
            <a:picLocks noChangeAspect="1"/>
          </p:cNvPicPr>
          <p:nvPr userDrawn="1"/>
        </p:nvPicPr>
        <p:blipFill>
          <a:blip r:embed="rId3"/>
          <a:srcRect/>
          <a:stretch/>
        </p:blipFill>
        <p:spPr>
          <a:xfrm>
            <a:off x="10309857" y="400436"/>
            <a:ext cx="1553489" cy="362708"/>
          </a:xfrm>
          <a:prstGeom prst="rect">
            <a:avLst/>
          </a:prstGeom>
        </p:spPr>
      </p:pic>
    </p:spTree>
    <p:custDataLst>
      <p:tags r:id="rId1"/>
    </p:custDataLst>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4"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2"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bg1"/>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bg1"/>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bg1"/>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bg1"/>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chemeClr val="bg1"/>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bg1"/>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vert="horz" lIns="0" tIns="0" rIns="0" bIns="0" rtlCol="0">
            <a:noAutofit/>
          </a:bodyPr>
          <a:lstStyle>
            <a:lvl1pPr>
              <a:lnSpc>
                <a:spcPct val="80000"/>
              </a:lnSpc>
              <a:spcAft>
                <a:spcPts val="0"/>
              </a:spcAft>
              <a:defRPr lang="en-US" sz="5700" dirty="0">
                <a:solidFill>
                  <a:schemeClr val="bg1"/>
                </a:solidFill>
                <a:latin typeface="Sons Condensed Extrabold" panose="02060906060206060203" pitchFamily="18" charset="0"/>
              </a:defRPr>
            </a:lvl1pPr>
          </a:lstStyle>
          <a:p>
            <a:pPr lvl="0">
              <a:lnSpc>
                <a:spcPct val="80000"/>
              </a:lnSpc>
              <a:spcAft>
                <a:spcPts val="0"/>
              </a:spcAft>
            </a:pPr>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bg1"/>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bg1"/>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chemeClr val="bg1"/>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1"/>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a:extLst>
              <a:ext uri="{FF2B5EF4-FFF2-40B4-BE49-F238E27FC236}">
                <a16:creationId xmlns:a16="http://schemas.microsoft.com/office/drawing/2014/main" id="{F3C8E8B6-15B9-92DE-0C5F-40F6A4CCD98A}"/>
              </a:ext>
            </a:extLst>
          </p:cNvPr>
          <p:cNvPicPr>
            <a:picLocks noChangeAspect="1"/>
          </p:cNvPicPr>
          <p:nvPr userDrawn="1"/>
        </p:nvPicPr>
        <p:blipFill>
          <a:blip r:embed="rId3"/>
          <a:srcRect/>
          <a:stretch/>
        </p:blipFill>
        <p:spPr>
          <a:xfrm>
            <a:off x="10309860" y="416255"/>
            <a:ext cx="1553486" cy="331070"/>
          </a:xfrm>
          <a:prstGeom prst="rect">
            <a:avLst/>
          </a:prstGeom>
        </p:spPr>
      </p:pic>
    </p:spTree>
    <p:custDataLst>
      <p:tags r:id="rId1"/>
    </p:custDataLst>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2">
          <p15:clr>
            <a:srgbClr val="FBAE40"/>
          </p15:clr>
        </p15:guide>
        <p15:guide id="2" pos="1248">
          <p15:clr>
            <a:srgbClr val="FBAE40"/>
          </p15:clr>
        </p15:guide>
        <p15:guide id="3" pos="4128">
          <p15:clr>
            <a:srgbClr val="FBAE40"/>
          </p15:clr>
        </p15:guide>
        <p15:guide id="4" pos="4824">
          <p15:clr>
            <a:srgbClr val="FBAE40"/>
          </p15:clr>
        </p15:guide>
        <p15:guide id="5" orient="horz" pos="884">
          <p15:clr>
            <a:srgbClr val="FBAE40"/>
          </p15:clr>
        </p15:guide>
        <p15:guide id="6" orient="horz" pos="1498">
          <p15:clr>
            <a:srgbClr val="FBAE40"/>
          </p15:clr>
        </p15:guide>
        <p15:guide id="7" orient="horz" pos="2112" userDrawn="1">
          <p15:clr>
            <a:srgbClr val="FBAE40"/>
          </p15:clr>
        </p15:guide>
        <p15:guide id="8" orient="horz" pos="2736">
          <p15:clr>
            <a:srgbClr val="FBAE40"/>
          </p15:clr>
        </p15:guide>
        <p15:guide id="9" orient="horz" pos="335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0">
                <a:solidFill>
                  <a:schemeClr val="tx2"/>
                </a:solidFill>
              </a:defRPr>
            </a:lvl1pPr>
          </a:lstStyle>
          <a:p>
            <a:r>
              <a:rPr lang="en-US" dirty="0"/>
              <a:t>Click icon to add picture</a:t>
            </a:r>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5" y="3838584"/>
            <a:ext cx="1138238" cy="1463040"/>
          </a:xfrm>
          <a:solidFill>
            <a:schemeClr val="accent3"/>
          </a:solidFill>
        </p:spPr>
        <p:txBody>
          <a:bodyPr/>
          <a:lstStyle>
            <a:lvl1pPr>
              <a:defRPr sz="1400">
                <a:solidFill>
                  <a:schemeClr val="tx2"/>
                </a:solidFill>
              </a:defRPr>
            </a:lvl1pPr>
          </a:lstStyle>
          <a:p>
            <a:r>
              <a:rPr lang="en-US" dirty="0"/>
              <a:t>Click icon to add picture</a:t>
            </a:r>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0" y="3838584"/>
            <a:ext cx="1138238" cy="1463040"/>
          </a:xfrm>
          <a:solidFill>
            <a:schemeClr val="accent3"/>
          </a:solidFill>
        </p:spPr>
        <p:txBody>
          <a:bodyPr/>
          <a:lstStyle>
            <a:lvl1pPr>
              <a:defRPr sz="1400">
                <a:solidFill>
                  <a:schemeClr val="tx2"/>
                </a:solidFill>
              </a:defRPr>
            </a:lvl1pPr>
          </a:lstStyle>
          <a:p>
            <a:r>
              <a:rPr lang="en-US" dirty="0"/>
              <a:t>Click icon to add picture</a:t>
            </a:r>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0">
                <a:solidFill>
                  <a:schemeClr val="tx2"/>
                </a:solidFill>
              </a:defRPr>
            </a:lvl1pPr>
          </a:lstStyle>
          <a:p>
            <a:r>
              <a:rPr lang="en-US" dirty="0"/>
              <a:t>Click icon to add picture</a:t>
            </a:r>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5" y="1403350"/>
            <a:ext cx="1138238" cy="1463040"/>
          </a:xfrm>
          <a:solidFill>
            <a:schemeClr val="accent3"/>
          </a:solidFill>
        </p:spPr>
        <p:txBody>
          <a:bodyPr/>
          <a:lstStyle>
            <a:lvl1pPr>
              <a:defRPr sz="1400">
                <a:solidFill>
                  <a:schemeClr val="tx2"/>
                </a:solidFill>
              </a:defRPr>
            </a:lvl1pPr>
          </a:lstStyle>
          <a:p>
            <a:r>
              <a:rPr lang="en-US" dirty="0"/>
              <a:t>Click icon to add picture</a:t>
            </a:r>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0" y="1403350"/>
            <a:ext cx="1138238" cy="1463040"/>
          </a:xfrm>
          <a:solidFill>
            <a:schemeClr val="accent3"/>
          </a:solidFill>
        </p:spPr>
        <p:txBody>
          <a:bodyPr/>
          <a:lstStyle>
            <a:lvl1pPr>
              <a:defRPr sz="1400">
                <a:solidFill>
                  <a:schemeClr val="tx2"/>
                </a:solidFill>
              </a:defRPr>
            </a:lvl1pPr>
          </a:lstStyle>
          <a:p>
            <a:r>
              <a:rPr lang="en-US" dirty="0"/>
              <a:t>Click icon to add picture</a:t>
            </a:r>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89"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89"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3" name="Picture 2">
            <a:extLst>
              <a:ext uri="{FF2B5EF4-FFF2-40B4-BE49-F238E27FC236}">
                <a16:creationId xmlns:a16="http://schemas.microsoft.com/office/drawing/2014/main" id="{FFDD0E8E-1442-D1CD-FDD6-6F1C4CD12602}"/>
              </a:ext>
            </a:extLst>
          </p:cNvPr>
          <p:cNvPicPr>
            <a:picLocks noChangeAspect="1"/>
          </p:cNvPicPr>
          <p:nvPr userDrawn="1"/>
        </p:nvPicPr>
        <p:blipFill>
          <a:blip r:embed="rId3"/>
          <a:srcRect/>
          <a:stretch/>
        </p:blipFill>
        <p:spPr>
          <a:xfrm>
            <a:off x="10309860" y="416255"/>
            <a:ext cx="1553486" cy="331070"/>
          </a:xfrm>
          <a:prstGeom prst="rect">
            <a:avLst/>
          </a:prstGeom>
        </p:spPr>
      </p:pic>
    </p:spTree>
    <p:custDataLst>
      <p:tags r:id="rId1"/>
    </p:custDataLst>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2400" userDrawn="1">
          <p15:clr>
            <a:srgbClr val="FBAE40"/>
          </p15:clr>
        </p15:guide>
        <p15:guide id="4" pos="1080"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0" y="0"/>
            <a:ext cx="6377940" cy="6857999"/>
          </a:xfrm>
          <a:solidFill>
            <a:schemeClr val="accent3"/>
          </a:solidFill>
        </p:spPr>
        <p:txBody>
          <a:bodyPr/>
          <a:lstStyle>
            <a:lvl1pPr>
              <a:defRPr>
                <a:solidFill>
                  <a:schemeClr val="tx2"/>
                </a:solidFill>
              </a:defRPr>
            </a:lvl1pPr>
          </a:lstStyle>
          <a:p>
            <a:r>
              <a:rPr lang="en-US" dirty="0"/>
              <a:t>Click icon to add picture</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400300"/>
            <a:ext cx="5155223" cy="3810000"/>
          </a:xfrm>
        </p:spPr>
        <p:txBody>
          <a:bodyPr/>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0" y="419100"/>
            <a:ext cx="5155223" cy="1777561"/>
          </a:xfrm>
        </p:spPr>
        <p:txBody>
          <a:bodyPr/>
          <a:lstStyle>
            <a:lvl1pPr>
              <a:defRPr>
                <a:solidFill>
                  <a:schemeClr val="tx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0"/>
            <a:ext cx="5829301" cy="6857999"/>
          </a:xfrm>
          <a:solidFill>
            <a:schemeClr val="accent3"/>
          </a:solidFill>
        </p:spPr>
        <p:txBody>
          <a:bodyPr/>
          <a:lstStyle>
            <a:lvl1pPr>
              <a:defRPr>
                <a:solidFill>
                  <a:schemeClr val="tx2"/>
                </a:solidFill>
              </a:defRPr>
            </a:lvl1pPr>
          </a:lstStyle>
          <a:p>
            <a:r>
              <a:rPr lang="en-US" dirty="0"/>
              <a:t>Click icon to add picture</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0" cy="3810000"/>
          </a:xfrm>
        </p:spPr>
        <p:txBody>
          <a:bodyPr/>
          <a:lstStyle>
            <a:lvl1pP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0"/>
            <a:ext cx="5410200" cy="1777561"/>
          </a:xfrm>
        </p:spPr>
        <p:txBody>
          <a:bodyPr/>
          <a:lstStyle>
            <a:lvl1pPr>
              <a:defRPr>
                <a:solidFill>
                  <a:schemeClr val="tx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8" userDrawn="1">
          <p15:clr>
            <a:srgbClr val="FBAE40"/>
          </p15:clr>
        </p15:guide>
        <p15:guide id="4" orient="horz" pos="151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dirty="0"/>
              <a:t>Click icon to add picture</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pic>
        <p:nvPicPr>
          <p:cNvPr id="3" name="Picture 2">
            <a:extLst>
              <a:ext uri="{FF2B5EF4-FFF2-40B4-BE49-F238E27FC236}">
                <a16:creationId xmlns:a16="http://schemas.microsoft.com/office/drawing/2014/main" id="{A54797B6-7C2A-BA00-35CD-550A44C0D1B7}"/>
              </a:ext>
            </a:extLst>
          </p:cNvPr>
          <p:cNvPicPr>
            <a:picLocks noChangeAspect="1"/>
          </p:cNvPicPr>
          <p:nvPr userDrawn="1"/>
        </p:nvPicPr>
        <p:blipFill>
          <a:blip r:embed="rId3"/>
          <a:srcRect/>
          <a:stretch/>
        </p:blipFill>
        <p:spPr>
          <a:xfrm>
            <a:off x="10309860" y="416255"/>
            <a:ext cx="1553486" cy="331070"/>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5"/>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5"/>
            <a:ext cx="5676900" cy="54550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a:extLst>
              <a:ext uri="{FF2B5EF4-FFF2-40B4-BE49-F238E27FC236}">
                <a16:creationId xmlns:a16="http://schemas.microsoft.com/office/drawing/2014/main" id="{E5F8CA6B-89DC-9D64-DE2A-574599892E86}"/>
              </a:ext>
            </a:extLst>
          </p:cNvPr>
          <p:cNvPicPr>
            <a:picLocks noChangeAspect="1"/>
          </p:cNvPicPr>
          <p:nvPr userDrawn="1"/>
        </p:nvPicPr>
        <p:blipFill>
          <a:blip r:embed="rId3"/>
          <a:srcRect/>
          <a:stretch/>
        </p:blipFill>
        <p:spPr>
          <a:xfrm>
            <a:off x="10309860" y="416255"/>
            <a:ext cx="1553486" cy="331070"/>
          </a:xfrm>
          <a:prstGeom prst="rect">
            <a:avLst/>
          </a:prstGeom>
        </p:spPr>
      </p:pic>
    </p:spTree>
    <p:custDataLst>
      <p:tags r:id="rId1"/>
    </p:custDataLst>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a:extLst>
              <a:ext uri="{FF2B5EF4-FFF2-40B4-BE49-F238E27FC236}">
                <a16:creationId xmlns:a16="http://schemas.microsoft.com/office/drawing/2014/main" id="{DCA04741-1558-2ADE-D887-5A373050980D}"/>
              </a:ext>
            </a:extLst>
          </p:cNvPr>
          <p:cNvPicPr>
            <a:picLocks noChangeAspect="1"/>
          </p:cNvPicPr>
          <p:nvPr userDrawn="1"/>
        </p:nvPicPr>
        <p:blipFill>
          <a:blip r:embed="rId3"/>
          <a:srcRect/>
          <a:stretch/>
        </p:blipFill>
        <p:spPr>
          <a:xfrm>
            <a:off x="10309857" y="400436"/>
            <a:ext cx="1553489" cy="362708"/>
          </a:xfrm>
          <a:prstGeom prst="rect">
            <a:avLst/>
          </a:prstGeom>
        </p:spPr>
      </p:pic>
    </p:spTree>
    <p:custDataLst>
      <p:tags r:id="rId1"/>
    </p:custDataLst>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1">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1" y="615950"/>
            <a:ext cx="5494420" cy="5486400"/>
          </a:xfrm>
        </p:spPr>
        <p:txBody>
          <a:bodyPr anchor="t" anchorCtr="0"/>
          <a:lstStyle>
            <a:lvl1pPr marL="0" indent="0">
              <a:lnSpc>
                <a:spcPct val="85000"/>
              </a:lnSpc>
              <a:spcAft>
                <a:spcPts val="1000"/>
              </a:spcAft>
              <a:defRPr sz="5000"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0">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0">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144293E-2C00-D4C2-B60A-12BE7EAB8F50}"/>
              </a:ext>
            </a:extLst>
          </p:cNvPr>
          <p:cNvPicPr>
            <a:picLocks noChangeAspect="1"/>
          </p:cNvPicPr>
          <p:nvPr userDrawn="1"/>
        </p:nvPicPr>
        <p:blipFill>
          <a:blip r:embed="rId3"/>
          <a:srcRect/>
          <a:stretch/>
        </p:blipFill>
        <p:spPr>
          <a:xfrm>
            <a:off x="10309857" y="400436"/>
            <a:ext cx="1553489" cy="362708"/>
          </a:xfrm>
          <a:prstGeom prst="rect">
            <a:avLst/>
          </a:prstGeom>
        </p:spPr>
      </p:pic>
    </p:spTree>
    <p:custDataLst>
      <p:tags r:id="rId1"/>
    </p:custDataLst>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0" y="615950"/>
            <a:ext cx="5313947" cy="5486400"/>
          </a:xfrm>
        </p:spPr>
        <p:txBody>
          <a:bodyPr anchor="t" anchorCtr="0"/>
          <a:lstStyle>
            <a:lvl1pPr marL="0" indent="0">
              <a:lnSpc>
                <a:spcPct val="85000"/>
              </a:lnSpc>
              <a:spcAft>
                <a:spcPts val="0"/>
              </a:spcAft>
              <a:defRPr sz="5000" cap="all" baseline="0">
                <a:solidFill>
                  <a:schemeClr val="bg1"/>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0">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0">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6A940B9-7959-1BE5-1C1F-30DC7A96DB8F}"/>
              </a:ext>
            </a:extLst>
          </p:cNvPr>
          <p:cNvPicPr>
            <a:picLocks noChangeAspect="1"/>
          </p:cNvPicPr>
          <p:nvPr userDrawn="1"/>
        </p:nvPicPr>
        <p:blipFill>
          <a:blip r:embed="rId3"/>
          <a:srcRect/>
          <a:stretch/>
        </p:blipFill>
        <p:spPr>
          <a:xfrm>
            <a:off x="10309860" y="416255"/>
            <a:ext cx="1553486" cy="331070"/>
          </a:xfrm>
          <a:prstGeom prst="rect">
            <a:avLst/>
          </a:prstGeom>
        </p:spPr>
      </p:pic>
    </p:spTree>
    <p:custDataLst>
      <p:tags r:id="rId1"/>
    </p:custDataLst>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55680B-EB88-442A-1D29-02B51630D672}"/>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48000"/>
                    </a14:imgEffect>
                  </a14:imgLayer>
                </a14:imgProps>
              </a:ext>
            </a:extLst>
          </a:blip>
          <a:srcRect/>
          <a:stretch/>
        </p:blipFill>
        <p:spPr>
          <a:xfrm>
            <a:off x="0" y="-3058"/>
            <a:ext cx="12192000" cy="6846863"/>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397989"/>
            <a:ext cx="5345354" cy="365125"/>
          </a:xfrm>
        </p:spPr>
        <p:txBody>
          <a:bodyPr/>
          <a:lstStyle>
            <a:lvl1pPr>
              <a:defRPr>
                <a:solidFill>
                  <a:schemeClr val="tx1"/>
                </a:solidFill>
              </a:defRPr>
            </a:lvl1pPr>
          </a:lstStyle>
          <a:p>
            <a:r>
              <a:rPr lang="en-US" dirty="0"/>
              <a:t>© 2026 JDL Data Centers and/or its affiliates. All rights reserved. </a:t>
            </a:r>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142580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Tree>
    <p:custDataLst>
      <p:tags r:id="rId1"/>
    </p:custDataLst>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defRPr sz="7200">
                <a:solidFill>
                  <a:schemeClr val="tx1"/>
                </a:solidFill>
                <a:latin typeface="Sons Condensed Extrabold" panose="02060906060206060203" pitchFamily="18" charset="0"/>
              </a:defRPr>
            </a:lvl1pPr>
            <a:lvl2pPr marL="0" indent="0">
              <a:buNone/>
              <a:defRPr>
                <a:solidFill>
                  <a:schemeClr val="tx1"/>
                </a:solidFill>
              </a:defRPr>
            </a:lvl2pPr>
            <a:lvl3pPr marL="174625" indent="-174625">
              <a:buClrTx/>
              <a:buFont typeface="Arial" panose="020B0604020202020204" pitchFamily="34" charset="0"/>
              <a:buChar char="•"/>
              <a:defRPr>
                <a:solidFill>
                  <a:schemeClr val="tx1"/>
                </a:solidFill>
              </a:defRPr>
            </a:lvl3pPr>
            <a:lvl4pPr marL="365760" indent="-182880">
              <a:buClrTx/>
              <a:buFont typeface="Arial"/>
              <a:buChar char="–"/>
              <a:defRPr>
                <a:solidFill>
                  <a:schemeClr val="tx1"/>
                </a:solidFill>
              </a:defRPr>
            </a:lvl4pPr>
            <a:lvl5pPr marL="548640">
              <a:buClrTx/>
              <a:defRPr>
                <a:solidFill>
                  <a:schemeClr val="tx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defRPr sz="7200">
                <a:solidFill>
                  <a:schemeClr val="tx1"/>
                </a:solidFill>
                <a:latin typeface="Sons Condensed Extrabold" panose="02060906060206060203" pitchFamily="18" charset="0"/>
              </a:defRPr>
            </a:lvl1pPr>
            <a:lvl2pPr marL="0" indent="0">
              <a:buClrTx/>
              <a:buNone/>
              <a:defRPr>
                <a:solidFill>
                  <a:schemeClr val="tx1"/>
                </a:solidFill>
              </a:defRPr>
            </a:lvl2pPr>
            <a:lvl3pPr marL="174625" indent="-174625">
              <a:buClrTx/>
              <a:buFont typeface="Arial" panose="020B0604020202020204" pitchFamily="34" charset="0"/>
              <a:buChar char="•"/>
              <a:defRPr>
                <a:solidFill>
                  <a:schemeClr val="tx1"/>
                </a:solidFill>
              </a:defRPr>
            </a:lvl3pPr>
            <a:lvl4pPr marL="365760" indent="-182880">
              <a:buClrTx/>
              <a:buFont typeface="Arial"/>
              <a:buChar char="–"/>
              <a:defRPr>
                <a:solidFill>
                  <a:schemeClr val="tx1"/>
                </a:solidFill>
              </a:defRPr>
            </a:lvl4pPr>
            <a:lvl5pPr marL="548640">
              <a:buClrTx/>
              <a:defRPr>
                <a:solidFill>
                  <a:schemeClr val="tx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defRPr sz="7200">
                <a:solidFill>
                  <a:schemeClr val="tx1"/>
                </a:solidFill>
                <a:latin typeface="Sons Condensed Extrabold" panose="02060906060206060203" pitchFamily="18" charset="0"/>
              </a:defRPr>
            </a:lvl1pPr>
            <a:lvl2pPr marL="0" indent="0">
              <a:buClrTx/>
              <a:buNone/>
              <a:defRPr>
                <a:solidFill>
                  <a:schemeClr val="tx1"/>
                </a:solidFill>
              </a:defRPr>
            </a:lvl2pPr>
            <a:lvl3pPr marL="174625" indent="-174625">
              <a:buClrTx/>
              <a:buFont typeface="Arial" panose="020B0604020202020204" pitchFamily="34" charset="0"/>
              <a:buChar char="•"/>
              <a:defRPr>
                <a:solidFill>
                  <a:schemeClr val="tx1"/>
                </a:solidFill>
              </a:defRPr>
            </a:lvl3pPr>
            <a:lvl4pPr marL="365760" indent="-182880">
              <a:buClrTx/>
              <a:buFont typeface="Arial"/>
              <a:buChar char="–"/>
              <a:defRPr>
                <a:solidFill>
                  <a:schemeClr val="tx1"/>
                </a:solidFill>
              </a:defRPr>
            </a:lvl4pPr>
            <a:lvl5pPr marL="548640">
              <a:buClrTx/>
              <a:defRPr>
                <a:solidFill>
                  <a:schemeClr val="tx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B5C3D82-E702-BE2A-C612-2CB61FE360F7}"/>
              </a:ext>
            </a:extLst>
          </p:cNvPr>
          <p:cNvPicPr>
            <a:picLocks noChangeAspect="1"/>
          </p:cNvPicPr>
          <p:nvPr userDrawn="1"/>
        </p:nvPicPr>
        <p:blipFill>
          <a:blip r:embed="rId3"/>
          <a:srcRect/>
          <a:stretch/>
        </p:blipFill>
        <p:spPr>
          <a:xfrm>
            <a:off x="10309860" y="416255"/>
            <a:ext cx="1553486" cy="331070"/>
          </a:xfrm>
          <a:prstGeom prst="rect">
            <a:avLst/>
          </a:prstGeom>
        </p:spPr>
      </p:pic>
    </p:spTree>
    <p:custDataLst>
      <p:tags r:id="rId1"/>
    </p:custDataLst>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5"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a:ln>
            <a:solidFill>
              <a:schemeClr val="tx1"/>
            </a:solidFill>
          </a:ln>
        </p:spPr>
        <p:txBody>
          <a:bodyPr/>
          <a:lstStyle>
            <a:lvl1pPr>
              <a:lnSpc>
                <a:spcPct val="85000"/>
              </a:lnSpc>
              <a:spcAft>
                <a:spcPts val="2400"/>
              </a:spcAft>
              <a:defRPr sz="9600">
                <a:solidFill>
                  <a:schemeClr val="tx1"/>
                </a:solidFill>
                <a:latin typeface="Sons Condensed Extrabold" panose="02060906060206060203" pitchFamily="18" charset="0"/>
              </a:defRPr>
            </a:lvl1pPr>
            <a:lvl2pPr marL="0" indent="0">
              <a:buClr>
                <a:schemeClr val="bg1"/>
              </a:buClr>
              <a:buNone/>
              <a:defRPr>
                <a:solidFill>
                  <a:schemeClr val="tx1"/>
                </a:solidFill>
              </a:defRPr>
            </a:lvl2pPr>
            <a:lvl3pPr marL="174625" indent="-174625">
              <a:buClr>
                <a:schemeClr val="bg1"/>
              </a:buClr>
              <a:buFont typeface="Arial" panose="020B0604020202020204" pitchFamily="34" charset="0"/>
              <a:buChar char="•"/>
              <a:defRPr>
                <a:solidFill>
                  <a:schemeClr val="tx1"/>
                </a:solidFill>
              </a:defRPr>
            </a:lvl3pPr>
            <a:lvl4pPr marL="365760" indent="-182880">
              <a:buClr>
                <a:schemeClr val="bg1"/>
              </a:buClr>
              <a:buFont typeface="Arial"/>
              <a:buChar char="–"/>
              <a:defRPr>
                <a:solidFill>
                  <a:schemeClr val="tx1"/>
                </a:solidFill>
              </a:defRPr>
            </a:lvl4pPr>
            <a:lvl5pPr marL="548640">
              <a:buClr>
                <a:schemeClr val="bg1"/>
              </a:buClr>
              <a:defRPr>
                <a:solidFill>
                  <a:schemeClr val="tx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a:extLst>
              <a:ext uri="{FF2B5EF4-FFF2-40B4-BE49-F238E27FC236}">
                <a16:creationId xmlns:a16="http://schemas.microsoft.com/office/drawing/2014/main" id="{CC81F1F2-00A2-8A73-11A9-FF59CE240F80}"/>
              </a:ext>
            </a:extLst>
          </p:cNvPr>
          <p:cNvPicPr>
            <a:picLocks noChangeAspect="1"/>
          </p:cNvPicPr>
          <p:nvPr userDrawn="1"/>
        </p:nvPicPr>
        <p:blipFill>
          <a:blip r:embed="rId3"/>
          <a:srcRect/>
          <a:stretch/>
        </p:blipFill>
        <p:spPr>
          <a:xfrm>
            <a:off x="10309857" y="400436"/>
            <a:ext cx="1553489" cy="362708"/>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dirty="0"/>
              <a:t>Click icon to add picture</a:t>
            </a:r>
          </a:p>
        </p:txBody>
      </p:sp>
    </p:spTree>
    <p:custDataLst>
      <p:tags r:id="rId1"/>
    </p:custDataLst>
    <p:extLst>
      <p:ext uri="{BB962C8B-B14F-4D97-AF65-F5344CB8AC3E}">
        <p14:creationId xmlns:p14="http://schemas.microsoft.com/office/powerpoint/2010/main" val="14162257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321247"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buClr>
                <a:srgbClr val="212121"/>
              </a:buClr>
              <a:defRPr sz="9600">
                <a:solidFill>
                  <a:schemeClr val="tx1"/>
                </a:solidFill>
                <a:latin typeface="Sons Condensed Extrabold" panose="02060906060206060203" pitchFamily="18" charset="0"/>
              </a:defRPr>
            </a:lvl1pPr>
            <a:lvl2pPr marL="0" indent="0">
              <a:buClr>
                <a:srgbClr val="212121"/>
              </a:buClr>
              <a:buNone/>
              <a:defRPr>
                <a:solidFill>
                  <a:schemeClr val="tx1"/>
                </a:solidFill>
              </a:defRPr>
            </a:lvl2pPr>
            <a:lvl3pPr marL="174625" indent="-174625">
              <a:buClr>
                <a:srgbClr val="212121"/>
              </a:buClr>
              <a:buFont typeface="Arial" panose="020B0604020202020204" pitchFamily="34" charset="0"/>
              <a:buChar char="•"/>
              <a:defRPr>
                <a:solidFill>
                  <a:schemeClr val="tx1"/>
                </a:solidFill>
              </a:defRPr>
            </a:lvl3pPr>
            <a:lvl4pPr marL="365760" indent="-182880">
              <a:buClr>
                <a:srgbClr val="212121"/>
              </a:buClr>
              <a:buFont typeface="Arial"/>
              <a:buChar char="–"/>
              <a:defRPr>
                <a:solidFill>
                  <a:schemeClr val="tx1"/>
                </a:solidFill>
              </a:defRPr>
            </a:lvl4pPr>
            <a:lvl5pPr marL="548640">
              <a:buClr>
                <a:srgbClr val="212121"/>
              </a:buClr>
              <a:defRPr>
                <a:solidFill>
                  <a:schemeClr val="tx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AAF6CB12-6043-6858-0E99-4D0C63CFABAD}"/>
              </a:ext>
            </a:extLst>
          </p:cNvPr>
          <p:cNvPicPr>
            <a:picLocks noChangeAspect="1"/>
          </p:cNvPicPr>
          <p:nvPr userDrawn="1"/>
        </p:nvPicPr>
        <p:blipFill>
          <a:blip r:embed="rId3"/>
          <a:srcRect/>
          <a:stretch/>
        </p:blipFill>
        <p:spPr>
          <a:xfrm>
            <a:off x="10309860" y="416255"/>
            <a:ext cx="1553486" cy="331070"/>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dirty="0"/>
              <a:t>Click icon to add picture</a:t>
            </a:r>
          </a:p>
        </p:txBody>
      </p:sp>
    </p:spTree>
    <p:custDataLst>
      <p:tags r:id="rId1"/>
    </p:custDataLst>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7FF4DA-578B-9F41-6110-CDAF4EACF568}"/>
              </a:ext>
            </a:extLst>
          </p:cNvPr>
          <p:cNvPicPr>
            <a:picLocks noChangeAspect="1"/>
          </p:cNvPicPr>
          <p:nvPr userDrawn="1"/>
        </p:nvPicPr>
        <p:blipFill>
          <a:blip r:embed="rId3"/>
          <a:stretch>
            <a:fillRect/>
          </a:stretch>
        </p:blipFill>
        <p:spPr>
          <a:xfrm>
            <a:off x="2667000" y="0"/>
            <a:ext cx="6858000" cy="6858000"/>
          </a:xfrm>
          <a:prstGeom prst="rect">
            <a:avLst/>
          </a:prstGeom>
        </p:spPr>
      </p:pic>
    </p:spTree>
    <p:custDataLst>
      <p:tags r:id="rId1"/>
    </p:custDataLst>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CD72FB-B974-3D99-2541-287114550180}"/>
              </a:ext>
            </a:extLst>
          </p:cNvPr>
          <p:cNvPicPr>
            <a:picLocks noChangeAspect="1"/>
          </p:cNvPicPr>
          <p:nvPr userDrawn="1"/>
        </p:nvPicPr>
        <p:blipFill>
          <a:blip r:embed="rId3"/>
          <a:srcRect/>
          <a:stretch/>
        </p:blipFill>
        <p:spPr>
          <a:xfrm>
            <a:off x="1840524" y="592016"/>
            <a:ext cx="8510953" cy="5673969"/>
          </a:xfrm>
          <a:prstGeom prst="rect">
            <a:avLst/>
          </a:prstGeom>
        </p:spPr>
      </p:pic>
    </p:spTree>
    <p:custDataLst>
      <p:tags r:id="rId1"/>
    </p:custDataLst>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a:extLst>
              <a:ext uri="{FF2B5EF4-FFF2-40B4-BE49-F238E27FC236}">
                <a16:creationId xmlns:a16="http://schemas.microsoft.com/office/drawing/2014/main" id="{27CC28C8-137F-49C5-0CB3-B14B3F589E4B}"/>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5" cy="457020"/>
          </a:xfrm>
        </p:spPr>
        <p:txBody>
          <a:bodyPr/>
          <a:lstStyle>
            <a:lvl1pPr>
              <a:defRPr>
                <a:solidFill>
                  <a:schemeClr val="tx1"/>
                </a:solidFill>
              </a:defRPr>
            </a:lvl1pPr>
          </a:lstStyle>
          <a:p>
            <a:r>
              <a:rPr lang="en-US" dirty="0"/>
              <a:t>Click to edit Master title style</a:t>
            </a:r>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6" name="Picture 5">
            <a:extLst>
              <a:ext uri="{FF2B5EF4-FFF2-40B4-BE49-F238E27FC236}">
                <a16:creationId xmlns:a16="http://schemas.microsoft.com/office/drawing/2014/main" id="{CEECCAA0-D684-6C51-9445-FA23A0328687}"/>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2173964546"/>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099" y="419101"/>
            <a:ext cx="9622047" cy="457020"/>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0" indent="-285750">
              <a:buFont typeface="Arial" panose="020B0604020202020204" pitchFamily="34" charset="0"/>
              <a:buChar char="•"/>
              <a:defRPr>
                <a:solidFill>
                  <a:srgbClr val="212121"/>
                </a:solidFill>
              </a:defRPr>
            </a:lvl2pPr>
            <a:lvl3pPr marL="517525" indent="-228600">
              <a:defRPr>
                <a:solidFill>
                  <a:srgbClr val="212121"/>
                </a:solidFill>
              </a:defRPr>
            </a:lvl3pPr>
            <a:lvl4pPr marL="685800" indent="-228600">
              <a:defRPr>
                <a:solidFill>
                  <a:srgbClr val="212121"/>
                </a:solidFill>
              </a:defRPr>
            </a:lvl4pPr>
            <a:lvl5pPr marL="914400" indent="-228600">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7" name="Picture 6">
            <a:extLst>
              <a:ext uri="{FF2B5EF4-FFF2-40B4-BE49-F238E27FC236}">
                <a16:creationId xmlns:a16="http://schemas.microsoft.com/office/drawing/2014/main" id="{DAC82728-BEAE-0AF1-B444-FB74CD1A84DA}"/>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chemeClr val="tx1"/>
                </a:solidFill>
              </a:defRPr>
            </a:lvl1pPr>
          </a:lstStyle>
          <a:p>
            <a:r>
              <a:rPr lang="en-US" dirty="0"/>
              <a:t>Click to edit Master title style</a:t>
            </a:r>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0" y="889824"/>
            <a:ext cx="11353800"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0"/>
            <a:ext cx="11353800" cy="4114800"/>
          </a:xfrm>
        </p:spPr>
        <p:txBody>
          <a:bodyPr/>
          <a:lstStyle>
            <a:lvl1pPr>
              <a:defRPr b="0">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7" name="Picture 6">
            <a:extLst>
              <a:ext uri="{FF2B5EF4-FFF2-40B4-BE49-F238E27FC236}">
                <a16:creationId xmlns:a16="http://schemas.microsoft.com/office/drawing/2014/main" id="{89B82E2D-6DF8-F5B8-B180-24115FC1EE23}"/>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04794" cy="457020"/>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a:extLst>
              <a:ext uri="{FF2B5EF4-FFF2-40B4-BE49-F238E27FC236}">
                <a16:creationId xmlns:a16="http://schemas.microsoft.com/office/drawing/2014/main" id="{C16BB8E2-4050-6975-156C-A98645FF2316}"/>
              </a:ext>
            </a:extLst>
          </p:cNvPr>
          <p:cNvPicPr>
            <a:picLocks noChangeAspect="1"/>
          </p:cNvPicPr>
          <p:nvPr userDrawn="1"/>
        </p:nvPicPr>
        <p:blipFill>
          <a:blip r:embed="rId3"/>
          <a:srcRect/>
          <a:stretch/>
        </p:blipFill>
        <p:spPr>
          <a:xfrm>
            <a:off x="10157461" y="416255"/>
            <a:ext cx="1553486" cy="331070"/>
          </a:xfrm>
          <a:prstGeom prst="rect">
            <a:avLst/>
          </a:prstGeom>
        </p:spPr>
      </p:pic>
    </p:spTree>
    <p:custDataLst>
      <p:tags r:id="rId1"/>
    </p:custDataLst>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5"/>
            <a:ext cx="10248900" cy="244653"/>
          </a:xfrm>
          <a:prstGeom prst="rect">
            <a:avLst/>
          </a:prstGeom>
        </p:spPr>
        <p:txBody>
          <a:bodyPr vert="horz" lIns="0" tIns="0" rIns="0" bIns="0" rtlCol="0" anchor="b" anchorCtr="0"/>
          <a:lstStyle>
            <a:lvl1pPr algn="l">
              <a:defRPr sz="700">
                <a:solidFill>
                  <a:srgbClr val="212121"/>
                </a:solidFill>
                <a:latin typeface="Inter" panose="02000503000000020004" pitchFamily="2" charset="0"/>
              </a:defRPr>
            </a:lvl1pPr>
          </a:lstStyle>
          <a:p>
            <a:pPr defTabSz="914126"/>
            <a:r>
              <a:rPr lang="en-US" dirty="0">
                <a:ea typeface="Inter" panose="02000503000000020004" pitchFamily="2" charset="0"/>
              </a:rPr>
              <a:t>© 2026 JDL Data Centers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5"/>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0" y="419101"/>
            <a:ext cx="9044077" cy="45702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0" y="1403349"/>
            <a:ext cx="11353800" cy="480695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46"/>
    </p:custDataLst>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745" r:id="rId6"/>
    <p:sldLayoutId id="2147483650" r:id="rId7"/>
    <p:sldLayoutId id="2147483668" r:id="rId8"/>
    <p:sldLayoutId id="2147483664" r:id="rId9"/>
    <p:sldLayoutId id="2147483669" r:id="rId10"/>
    <p:sldLayoutId id="2147483739" r:id="rId11"/>
    <p:sldLayoutId id="2147483731" r:id="rId12"/>
    <p:sldLayoutId id="2147483740" r:id="rId13"/>
    <p:sldLayoutId id="2147483667" r:id="rId14"/>
    <p:sldLayoutId id="2147483738" r:id="rId15"/>
    <p:sldLayoutId id="2147483665" r:id="rId16"/>
    <p:sldLayoutId id="2147483741" r:id="rId17"/>
    <p:sldLayoutId id="2147483666" r:id="rId18"/>
    <p:sldLayoutId id="2147483672" r:id="rId19"/>
    <p:sldLayoutId id="2147483673" r:id="rId20"/>
    <p:sldLayoutId id="2147483674" r:id="rId21"/>
    <p:sldLayoutId id="2147483743" r:id="rId22"/>
    <p:sldLayoutId id="2147483675" r:id="rId23"/>
    <p:sldLayoutId id="2147483676" r:id="rId24"/>
    <p:sldLayoutId id="2147483677" r:id="rId25"/>
    <p:sldLayoutId id="2147483651" r:id="rId26"/>
    <p:sldLayoutId id="2147483715" r:id="rId27"/>
    <p:sldLayoutId id="2147483719" r:id="rId28"/>
    <p:sldLayoutId id="2147483742" r:id="rId29"/>
    <p:sldLayoutId id="2147483701" r:id="rId30"/>
    <p:sldLayoutId id="2147483720" r:id="rId31"/>
    <p:sldLayoutId id="2147483684" r:id="rId32"/>
    <p:sldLayoutId id="2147483685" r:id="rId33"/>
    <p:sldLayoutId id="2147483686" r:id="rId34"/>
    <p:sldLayoutId id="2147483689" r:id="rId35"/>
    <p:sldLayoutId id="2147483687" r:id="rId36"/>
    <p:sldLayoutId id="2147483732" r:id="rId37"/>
    <p:sldLayoutId id="2147483692" r:id="rId38"/>
    <p:sldLayoutId id="2147483726" r:id="rId39"/>
    <p:sldLayoutId id="2147483695" r:id="rId40"/>
    <p:sldLayoutId id="2147483697" r:id="rId41"/>
    <p:sldLayoutId id="2147483724" r:id="rId42"/>
    <p:sldLayoutId id="2147483699" r:id="rId43"/>
    <p:sldLayoutId id="2147483725" r:id="rId44"/>
  </p:sldLayoutIdLst>
  <p:hf hdr="0" dt="0"/>
  <p:txStyles>
    <p:titleStyle>
      <a:lvl1pPr algn="l" defTabSz="914400"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6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3pPr>
      <a:lvl4pPr marL="54864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4pPr>
      <a:lvl5pPr marL="73152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tabLst/>
        <a:defRPr sz="1400" kern="1200">
          <a:solidFill>
            <a:schemeClr val="tx1"/>
          </a:solidFill>
          <a:latin typeface="+mn-lt"/>
          <a:ea typeface="+mn-ea"/>
          <a:cs typeface="+mn-cs"/>
        </a:defRPr>
      </a:lvl6pPr>
      <a:lvl7pPr marL="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7pPr>
      <a:lvl8pPr marL="36576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200"/>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4" userDrawn="1">
          <p15:clr>
            <a:srgbClr val="F26B43"/>
          </p15:clr>
        </p15:guide>
        <p15:guide id="3" pos="74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4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6.xml"/><Relationship Id="rId1" Type="http://schemas.openxmlformats.org/officeDocument/2006/relationships/tags" Target="../tags/tag5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5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58.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59.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60.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7.xml"/><Relationship Id="rId1" Type="http://schemas.openxmlformats.org/officeDocument/2006/relationships/tags" Target="../tags/tag61.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6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tags" Target="../tags/tag63.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ags" Target="../tags/tag64.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65.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4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2.xml"/><Relationship Id="rId1" Type="http://schemas.openxmlformats.org/officeDocument/2006/relationships/tags" Target="../tags/tag6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6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68.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2.xml"/><Relationship Id="rId1" Type="http://schemas.openxmlformats.org/officeDocument/2006/relationships/tags" Target="../tags/tag69.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ags" Target="../tags/tag7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0.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5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52.xml"/><Relationship Id="rId5" Type="http://schemas.openxmlformats.org/officeDocument/2006/relationships/image" Target="../media/image11.jpe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5.jpeg"/><Relationship Id="rId2" Type="http://schemas.openxmlformats.org/officeDocument/2006/relationships/slideLayout" Target="../slideLayouts/slideLayout24.xml"/><Relationship Id="rId1" Type="http://schemas.openxmlformats.org/officeDocument/2006/relationships/tags" Target="../tags/tag5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5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5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AE160300-E5DA-6D0F-65E2-18DA41C35C03}"/>
              </a:ext>
            </a:extLst>
          </p:cNvPr>
          <p:cNvSpPr>
            <a:spLocks noGrp="1"/>
          </p:cNvSpPr>
          <p:nvPr>
            <p:ph type="ftr" sz="quarter" idx="11"/>
          </p:nvPr>
        </p:nvSpPr>
        <p:spPr/>
        <p:txBody>
          <a:bodyPr/>
          <a:lstStyle/>
          <a:p>
            <a:pPr defTabSz="914126" rtl="0">
              <a:spcBef>
                <a:spcPts val="0"/>
              </a:spcBef>
            </a:pPr>
            <a:r>
              <a:rPr lang="en-US" sz="700" dirty="0">
                <a:ea typeface="Inter" panose="02000503000000020004" pitchFamily="2" charset="0"/>
              </a:rPr>
              <a:t>© 2026 JDL Data Centers and/or its affiliates. All rights reserved. </a:t>
            </a:r>
            <a:endParaRPr lang="en-US" sz="700" kern="1200" dirty="0"/>
          </a:p>
        </p:txBody>
      </p:sp>
      <p:sp>
        <p:nvSpPr>
          <p:cNvPr id="3" name="Title 2">
            <a:extLst>
              <a:ext uri="{FF2B5EF4-FFF2-40B4-BE49-F238E27FC236}">
                <a16:creationId xmlns:a16="http://schemas.microsoft.com/office/drawing/2014/main" id="{F8A1C700-35F7-8B6A-270F-1B40174ADA87}"/>
              </a:ext>
            </a:extLst>
          </p:cNvPr>
          <p:cNvSpPr>
            <a:spLocks noGrp="1"/>
          </p:cNvSpPr>
          <p:nvPr>
            <p:ph type="ctrTitle"/>
          </p:nvPr>
        </p:nvSpPr>
        <p:spPr/>
        <p:txBody>
          <a:bodyPr/>
          <a:lstStyle/>
          <a:p>
            <a:r>
              <a:rPr lang="en-US" dirty="0"/>
              <a:t>Safety &amp; Operational Excellence</a:t>
            </a:r>
          </a:p>
        </p:txBody>
      </p:sp>
      <p:sp>
        <p:nvSpPr>
          <p:cNvPr id="8" name="Subtitle 2">
            <a:extLst>
              <a:ext uri="{FF2B5EF4-FFF2-40B4-BE49-F238E27FC236}">
                <a16:creationId xmlns:a16="http://schemas.microsoft.com/office/drawing/2014/main" id="{7DDDB670-583E-EC77-64BD-6F5B1B688AD2}"/>
              </a:ext>
            </a:extLst>
          </p:cNvPr>
          <p:cNvSpPr txBox="1">
            <a:spLocks/>
          </p:cNvSpPr>
          <p:nvPr/>
        </p:nvSpPr>
        <p:spPr>
          <a:xfrm>
            <a:off x="419100" y="4343399"/>
            <a:ext cx="10706100" cy="135981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00000"/>
              </a:lnSpc>
              <a:spcBef>
                <a:spcPts val="0"/>
              </a:spcBef>
              <a:spcAft>
                <a:spcPts val="600"/>
              </a:spcAft>
              <a:buClr>
                <a:schemeClr val="tx1"/>
              </a:buClr>
              <a:buFont typeface="Arial"/>
              <a:buNone/>
              <a:defRPr sz="2000" kern="1200">
                <a:solidFill>
                  <a:srgbClr val="212121"/>
                </a:solidFill>
                <a:latin typeface="+mn-lt"/>
                <a:ea typeface="+mn-ea"/>
                <a:cs typeface="+mn-cs"/>
              </a:defRPr>
            </a:lvl2pPr>
            <a:lvl3pPr marL="914400" indent="0" algn="ctr" defTabSz="914400" rtl="0" eaLnBrk="1" latinLnBrk="0" hangingPunct="1">
              <a:lnSpc>
                <a:spcPct val="100000"/>
              </a:lnSpc>
              <a:spcBef>
                <a:spcPts val="0"/>
              </a:spcBef>
              <a:spcAft>
                <a:spcPts val="600"/>
              </a:spcAft>
              <a:buClr>
                <a:schemeClr val="tx1"/>
              </a:buClr>
              <a:buFont typeface="Arial"/>
              <a:buNone/>
              <a:defRPr sz="1800" kern="1200">
                <a:solidFill>
                  <a:srgbClr val="212121"/>
                </a:solidFill>
                <a:latin typeface="+mn-lt"/>
                <a:ea typeface="+mn-ea"/>
                <a:cs typeface="+mn-cs"/>
              </a:defRPr>
            </a:lvl3pPr>
            <a:lvl4pPr marL="1371600" indent="0" algn="ctr" defTabSz="914400" rtl="0" eaLnBrk="1" latinLnBrk="0" hangingPunct="1">
              <a:lnSpc>
                <a:spcPct val="100000"/>
              </a:lnSpc>
              <a:spcBef>
                <a:spcPts val="0"/>
              </a:spcBef>
              <a:spcAft>
                <a:spcPts val="600"/>
              </a:spcAft>
              <a:buClr>
                <a:schemeClr val="tx1"/>
              </a:buClr>
              <a:buFont typeface="Arial"/>
              <a:buNone/>
              <a:defRPr sz="1600" kern="1200">
                <a:solidFill>
                  <a:srgbClr val="212121"/>
                </a:solidFill>
                <a:latin typeface="+mn-lt"/>
                <a:ea typeface="+mn-ea"/>
                <a:cs typeface="+mn-cs"/>
              </a:defRPr>
            </a:lvl4pPr>
            <a:lvl5pPr marL="1828800" indent="0" algn="ctr" defTabSz="914400" rtl="0" eaLnBrk="1" latinLnBrk="0" hangingPunct="1">
              <a:lnSpc>
                <a:spcPct val="100000"/>
              </a:lnSpc>
              <a:spcBef>
                <a:spcPts val="0"/>
              </a:spcBef>
              <a:spcAft>
                <a:spcPts val="600"/>
              </a:spcAft>
              <a:buClr>
                <a:schemeClr val="tx1"/>
              </a:buClr>
              <a:buFont typeface="Arial"/>
              <a:buNone/>
              <a:defRPr sz="1600" kern="1200">
                <a:solidFill>
                  <a:srgbClr val="212121"/>
                </a:solidFill>
                <a:latin typeface="+mn-lt"/>
                <a:ea typeface="+mn-ea"/>
                <a:cs typeface="+mn-cs"/>
              </a:defRPr>
            </a:lvl5pPr>
            <a:lvl6pPr marL="2286000" indent="0" algn="ctr" defTabSz="914400" rtl="0" eaLnBrk="1" latinLnBrk="0" hangingPunct="1">
              <a:lnSpc>
                <a:spcPct val="100000"/>
              </a:lnSpc>
              <a:spcBef>
                <a:spcPts val="0"/>
              </a:spcBef>
              <a:spcAft>
                <a:spcPts val="400"/>
              </a:spcAft>
              <a:buClr>
                <a:schemeClr val="tx1"/>
              </a:buClr>
              <a:buFont typeface="Arial" panose="020B0604020202020204" pitchFamily="34" charset="0"/>
              <a:buNone/>
              <a:tabLst/>
              <a:defRPr sz="1600" kern="1200">
                <a:solidFill>
                  <a:schemeClr val="tx1"/>
                </a:solidFill>
                <a:latin typeface="+mn-lt"/>
                <a:ea typeface="+mn-ea"/>
                <a:cs typeface="+mn-cs"/>
              </a:defRPr>
            </a:lvl6pPr>
            <a:lvl7pPr marL="2743200" indent="0" algn="ctr" defTabSz="914400" rtl="0" eaLnBrk="1" latinLnBrk="0" hangingPunct="1">
              <a:lnSpc>
                <a:spcPct val="100000"/>
              </a:lnSpc>
              <a:spcBef>
                <a:spcPts val="0"/>
              </a:spcBef>
              <a:spcAft>
                <a:spcPts val="400"/>
              </a:spcAft>
              <a:buClr>
                <a:schemeClr val="tx1"/>
              </a:buClr>
              <a:buFont typeface="Arial"/>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0"/>
              </a:spcBef>
              <a:spcAft>
                <a:spcPts val="400"/>
              </a:spcAft>
              <a:buClr>
                <a:schemeClr val="tx1"/>
              </a:buClr>
              <a:buFont typeface="Arial"/>
              <a:buNone/>
              <a:defRPr sz="1600" kern="1200">
                <a:solidFill>
                  <a:schemeClr val="tx1"/>
                </a:solidFill>
                <a:latin typeface="+mn-lt"/>
                <a:ea typeface="+mn-ea"/>
                <a:cs typeface="+mn-cs"/>
              </a:defRPr>
            </a:lvl8pPr>
            <a:lvl9pPr marL="3657600" indent="0" algn="ctr" defTabSz="914400" rtl="0" eaLnBrk="1" latinLnBrk="0" hangingPunct="1">
              <a:lnSpc>
                <a:spcPct val="100000"/>
              </a:lnSpc>
              <a:spcBef>
                <a:spcPts val="0"/>
              </a:spcBef>
              <a:spcAft>
                <a:spcPts val="200"/>
              </a:spcAft>
              <a:buFont typeface="Arial" panose="020B0604020202020204" pitchFamily="34" charset="0"/>
              <a:buNone/>
              <a:tabLst/>
              <a:defRPr sz="1600" i="1" kern="1200">
                <a:solidFill>
                  <a:schemeClr val="tx1"/>
                </a:solidFill>
                <a:latin typeface="+mn-lt"/>
                <a:ea typeface="+mn-ea"/>
                <a:cs typeface="+mn-cs"/>
              </a:defRPr>
            </a:lvl9pPr>
          </a:lstStyle>
          <a:p>
            <a:r>
              <a:rPr lang="en-US" dirty="0">
                <a:latin typeface="Inter" panose="02000503000000020004" pitchFamily="2" charset="0"/>
              </a:rPr>
              <a:t>Safety Compliance &amp; Daily Practices</a:t>
            </a:r>
          </a:p>
          <a:p>
            <a:r>
              <a:rPr lang="en-US" dirty="0">
                <a:latin typeface="Inter" panose="02000503000000020004" pitchFamily="2" charset="0"/>
              </a:rPr>
              <a:t>John D. Love</a:t>
            </a:r>
          </a:p>
          <a:p>
            <a:r>
              <a:rPr lang="en-US" dirty="0">
                <a:latin typeface="Inter" panose="02000503000000020004" pitchFamily="2" charset="0"/>
              </a:rPr>
              <a:t>January 2026</a:t>
            </a:r>
          </a:p>
        </p:txBody>
      </p:sp>
      <p:pic>
        <p:nvPicPr>
          <p:cNvPr id="22" name="Picture 21">
            <a:extLst>
              <a:ext uri="{FF2B5EF4-FFF2-40B4-BE49-F238E27FC236}">
                <a16:creationId xmlns:a16="http://schemas.microsoft.com/office/drawing/2014/main" id="{1790383B-2F1C-174D-5130-EEFD9558EE62}"/>
              </a:ext>
            </a:extLst>
          </p:cNvPr>
          <p:cNvPicPr>
            <a:picLocks noChangeAspect="1"/>
          </p:cNvPicPr>
          <p:nvPr/>
        </p:nvPicPr>
        <p:blipFill>
          <a:blip r:embed="rId4"/>
          <a:srcRect l="11224" t="35024" r="10545" b="38446"/>
          <a:stretch>
            <a:fillRect/>
          </a:stretch>
        </p:blipFill>
        <p:spPr>
          <a:xfrm>
            <a:off x="376896" y="246394"/>
            <a:ext cx="2572423" cy="581591"/>
          </a:xfrm>
          <a:prstGeom prst="rect">
            <a:avLst/>
          </a:prstGeom>
        </p:spPr>
      </p:pic>
    </p:spTree>
    <p:custDataLst>
      <p:tags r:id="rId1"/>
    </p:custDataLst>
    <p:extLst>
      <p:ext uri="{BB962C8B-B14F-4D97-AF65-F5344CB8AC3E}">
        <p14:creationId xmlns:p14="http://schemas.microsoft.com/office/powerpoint/2010/main" val="158761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40A01-048A-09B6-73E8-74AF0A6825B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F462760-9BC2-8D77-E5B7-B942BD67C600}"/>
              </a:ext>
            </a:extLst>
          </p:cNvPr>
          <p:cNvSpPr>
            <a:spLocks noGrp="1"/>
          </p:cNvSpPr>
          <p:nvPr>
            <p:ph type="ftr" sz="quarter" idx="11"/>
          </p:nvPr>
        </p:nvSpPr>
        <p:spPr>
          <a:xfrm>
            <a:off x="419100" y="6492875"/>
            <a:ext cx="10248900" cy="244653"/>
          </a:xfrm>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EBB6DAAA-9EEA-BA42-F032-5560EE6D5032}"/>
              </a:ext>
            </a:extLst>
          </p:cNvPr>
          <p:cNvSpPr>
            <a:spLocks noGrp="1"/>
          </p:cNvSpPr>
          <p:nvPr>
            <p:ph type="sldNum" sz="quarter" idx="12"/>
          </p:nvPr>
        </p:nvSpPr>
        <p:spPr>
          <a:xfrm>
            <a:off x="11222182" y="6492875"/>
            <a:ext cx="550718" cy="365125"/>
          </a:xfrm>
        </p:spPr>
        <p:txBody>
          <a:bodyPr anchor="t">
            <a:normAutofit/>
          </a:bodyPr>
          <a:lstStyle/>
          <a:p>
            <a:pPr>
              <a:spcAft>
                <a:spcPts val="600"/>
              </a:spcAft>
            </a:pPr>
            <a:fld id="{7A7A97EF-C944-4447-B862-B593E9B4A0FF}" type="slidenum">
              <a:rPr lang="en-US" smtClean="0"/>
              <a:pPr>
                <a:spcAft>
                  <a:spcPts val="600"/>
                </a:spcAft>
              </a:pPr>
              <a:t>10</a:t>
            </a:fld>
            <a:endParaRPr lang="en-US" dirty="0"/>
          </a:p>
        </p:txBody>
      </p:sp>
      <p:sp>
        <p:nvSpPr>
          <p:cNvPr id="6" name="Title 5">
            <a:extLst>
              <a:ext uri="{FF2B5EF4-FFF2-40B4-BE49-F238E27FC236}">
                <a16:creationId xmlns:a16="http://schemas.microsoft.com/office/drawing/2014/main" id="{1ECDEEFC-4CBD-42DF-6F25-EC57498FE6E7}"/>
              </a:ext>
            </a:extLst>
          </p:cNvPr>
          <p:cNvSpPr>
            <a:spLocks noGrp="1"/>
          </p:cNvSpPr>
          <p:nvPr>
            <p:ph type="title"/>
          </p:nvPr>
        </p:nvSpPr>
        <p:spPr>
          <a:xfrm>
            <a:off x="419100" y="419101"/>
            <a:ext cx="9596168" cy="457020"/>
          </a:xfrm>
        </p:spPr>
        <p:txBody>
          <a:bodyPr anchor="t">
            <a:normAutofit/>
          </a:bodyPr>
          <a:lstStyle/>
          <a:p>
            <a:r>
              <a:rPr lang="en-US" dirty="0"/>
              <a:t>High-Risk &amp; Restricted Areas</a:t>
            </a:r>
          </a:p>
        </p:txBody>
      </p:sp>
      <p:sp>
        <p:nvSpPr>
          <p:cNvPr id="7" name="Content Placeholder 6">
            <a:extLst>
              <a:ext uri="{FF2B5EF4-FFF2-40B4-BE49-F238E27FC236}">
                <a16:creationId xmlns:a16="http://schemas.microsoft.com/office/drawing/2014/main" id="{3E0D3154-C938-5241-B68A-B1FC31AFF740}"/>
              </a:ext>
            </a:extLst>
          </p:cNvPr>
          <p:cNvSpPr>
            <a:spLocks noGrp="1"/>
          </p:cNvSpPr>
          <p:nvPr>
            <p:ph idx="1"/>
          </p:nvPr>
        </p:nvSpPr>
        <p:spPr>
          <a:xfrm>
            <a:off x="419100" y="1403349"/>
            <a:ext cx="4838700" cy="4806951"/>
          </a:xfrm>
        </p:spPr>
        <p:txBody>
          <a:bodyPr>
            <a:normAutofit/>
          </a:bodyPr>
          <a:lstStyle/>
          <a:p>
            <a:pPr marL="285750" indent="-285750">
              <a:buFont typeface="Arial" panose="020B0604020202020204" pitchFamily="34" charset="0"/>
              <a:buChar char="•"/>
            </a:pPr>
            <a:r>
              <a:rPr lang="en-US" dirty="0"/>
              <a:t>Server rooms</a:t>
            </a:r>
          </a:p>
          <a:p>
            <a:pPr marL="285750" indent="-285750">
              <a:buFont typeface="Arial" panose="020B0604020202020204" pitchFamily="34" charset="0"/>
              <a:buChar char="•"/>
            </a:pPr>
            <a:r>
              <a:rPr lang="en-US" dirty="0"/>
              <a:t>Generator rooms</a:t>
            </a:r>
          </a:p>
          <a:p>
            <a:pPr marL="285750" indent="-285750">
              <a:buFont typeface="Arial" panose="020B0604020202020204" pitchFamily="34" charset="0"/>
              <a:buChar char="•"/>
            </a:pPr>
            <a:r>
              <a:rPr lang="en-US" dirty="0"/>
              <a:t>Electrical vaults</a:t>
            </a:r>
          </a:p>
        </p:txBody>
      </p:sp>
      <p:pic>
        <p:nvPicPr>
          <p:cNvPr id="4" name="Picture 12" descr="86+ Thousand Restricted Areas Royalty-Free Images, Stock Photos &amp; Pictures  | Shutterstock">
            <a:extLst>
              <a:ext uri="{FF2B5EF4-FFF2-40B4-BE49-F238E27FC236}">
                <a16:creationId xmlns:a16="http://schemas.microsoft.com/office/drawing/2014/main" id="{F11518F2-C05F-2B2D-B72B-FC938F550F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573" r="4640" b="7927"/>
          <a:stretch>
            <a:fillRect/>
          </a:stretch>
        </p:blipFill>
        <p:spPr bwMode="auto">
          <a:xfrm>
            <a:off x="6096000" y="1403349"/>
            <a:ext cx="5676900" cy="442595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8148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AFCB8-A00F-EB93-7B8D-1978F053A83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FE60D38-03E6-3EA1-42C4-C0DADB6003B8}"/>
              </a:ext>
            </a:extLst>
          </p:cNvPr>
          <p:cNvSpPr>
            <a:spLocks noGrp="1"/>
          </p:cNvSpPr>
          <p:nvPr>
            <p:ph type="ftr" sz="quarter" idx="11"/>
          </p:nvPr>
        </p:nvSpPr>
        <p:spPr>
          <a:xfrm>
            <a:off x="419100" y="6492875"/>
            <a:ext cx="10248900" cy="244653"/>
          </a:xfrm>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2CC4EA02-3CAC-31C7-70D3-F282EBB0BD73}"/>
              </a:ext>
            </a:extLst>
          </p:cNvPr>
          <p:cNvSpPr>
            <a:spLocks noGrp="1"/>
          </p:cNvSpPr>
          <p:nvPr>
            <p:ph type="sldNum" sz="quarter" idx="12"/>
          </p:nvPr>
        </p:nvSpPr>
        <p:spPr>
          <a:xfrm>
            <a:off x="11222182" y="6492875"/>
            <a:ext cx="550718" cy="365125"/>
          </a:xfrm>
        </p:spPr>
        <p:txBody>
          <a:bodyPr anchor="t">
            <a:normAutofit/>
          </a:bodyPr>
          <a:lstStyle/>
          <a:p>
            <a:pPr>
              <a:spcAft>
                <a:spcPts val="600"/>
              </a:spcAft>
            </a:pPr>
            <a:fld id="{7A7A97EF-C944-4447-B862-B593E9B4A0FF}" type="slidenum">
              <a:rPr lang="en-US" smtClean="0"/>
              <a:pPr>
                <a:spcAft>
                  <a:spcPts val="600"/>
                </a:spcAft>
              </a:pPr>
              <a:t>11</a:t>
            </a:fld>
            <a:endParaRPr lang="en-US" dirty="0"/>
          </a:p>
        </p:txBody>
      </p:sp>
      <p:sp>
        <p:nvSpPr>
          <p:cNvPr id="6" name="Title 5">
            <a:extLst>
              <a:ext uri="{FF2B5EF4-FFF2-40B4-BE49-F238E27FC236}">
                <a16:creationId xmlns:a16="http://schemas.microsoft.com/office/drawing/2014/main" id="{4F8AD2FC-D074-F347-F281-597DA0DFA141}"/>
              </a:ext>
            </a:extLst>
          </p:cNvPr>
          <p:cNvSpPr>
            <a:spLocks noGrp="1"/>
          </p:cNvSpPr>
          <p:nvPr>
            <p:ph type="title"/>
          </p:nvPr>
        </p:nvSpPr>
        <p:spPr>
          <a:xfrm>
            <a:off x="419100" y="419101"/>
            <a:ext cx="9604794" cy="457020"/>
          </a:xfrm>
        </p:spPr>
        <p:txBody>
          <a:bodyPr anchor="t">
            <a:normAutofit/>
          </a:bodyPr>
          <a:lstStyle/>
          <a:p>
            <a:r>
              <a:rPr lang="en-US" dirty="0"/>
              <a:t>Daily Safety Practices</a:t>
            </a:r>
          </a:p>
        </p:txBody>
      </p:sp>
      <p:sp>
        <p:nvSpPr>
          <p:cNvPr id="7" name="Content Placeholder 6">
            <a:extLst>
              <a:ext uri="{FF2B5EF4-FFF2-40B4-BE49-F238E27FC236}">
                <a16:creationId xmlns:a16="http://schemas.microsoft.com/office/drawing/2014/main" id="{743DEE24-3869-2E2D-FFEC-5CBCDF7FBF09}"/>
              </a:ext>
            </a:extLst>
          </p:cNvPr>
          <p:cNvSpPr>
            <a:spLocks noGrp="1"/>
          </p:cNvSpPr>
          <p:nvPr>
            <p:ph idx="1"/>
          </p:nvPr>
        </p:nvSpPr>
        <p:spPr>
          <a:xfrm>
            <a:off x="419100" y="1403349"/>
            <a:ext cx="5394960" cy="4806951"/>
          </a:xfrm>
        </p:spPr>
        <p:txBody>
          <a:bodyPr>
            <a:normAutofit/>
          </a:bodyPr>
          <a:lstStyle/>
          <a:p>
            <a:pPr marL="285750" indent="-285750">
              <a:buFont typeface="Arial" panose="020B0604020202020204" pitchFamily="34" charset="0"/>
              <a:buChar char="•"/>
            </a:pPr>
            <a:r>
              <a:rPr lang="en-US" dirty="0"/>
              <a:t>Wear required PPE</a:t>
            </a:r>
          </a:p>
          <a:p>
            <a:pPr marL="285750" indent="-285750">
              <a:buFont typeface="Arial" panose="020B0604020202020204" pitchFamily="34" charset="0"/>
              <a:buChar char="•"/>
            </a:pPr>
            <a:r>
              <a:rPr lang="en-US" dirty="0"/>
              <a:t>Follow site-specific procedures</a:t>
            </a:r>
          </a:p>
          <a:p>
            <a:pPr marL="285750" indent="-285750">
              <a:buFont typeface="Arial" panose="020B0604020202020204" pitchFamily="34" charset="0"/>
              <a:buChar char="•"/>
            </a:pPr>
            <a:r>
              <a:rPr lang="en-US" dirty="0"/>
              <a:t>Maintain situational awareness</a:t>
            </a:r>
          </a:p>
        </p:txBody>
      </p:sp>
      <p:pic>
        <p:nvPicPr>
          <p:cNvPr id="4" name="Picture 4">
            <a:extLst>
              <a:ext uri="{FF2B5EF4-FFF2-40B4-BE49-F238E27FC236}">
                <a16:creationId xmlns:a16="http://schemas.microsoft.com/office/drawing/2014/main" id="{51D5AD97-AB9E-53AD-6194-CC54A3BD70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3" b="10897"/>
          <a:stretch>
            <a:fillRect/>
          </a:stretch>
        </p:blipFill>
        <p:spPr bwMode="auto">
          <a:xfrm>
            <a:off x="6096000" y="1403349"/>
            <a:ext cx="5394960" cy="480695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7698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5E03E-CB6F-0E1D-7810-8D5DBC608A6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C43BF2-6425-429F-AA2D-A3F35D79DA2E}"/>
              </a:ext>
            </a:extLst>
          </p:cNvPr>
          <p:cNvSpPr>
            <a:spLocks noGrp="1"/>
          </p:cNvSpPr>
          <p:nvPr>
            <p:ph type="ftr" sz="quarter" idx="11"/>
          </p:nvPr>
        </p:nvSpPr>
        <p:spPr>
          <a:xfrm>
            <a:off x="419100" y="6492875"/>
            <a:ext cx="10248900" cy="244653"/>
          </a:xfrm>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355DC714-947D-84F5-EFE7-D0BE07E9F4DD}"/>
              </a:ext>
            </a:extLst>
          </p:cNvPr>
          <p:cNvSpPr>
            <a:spLocks noGrp="1"/>
          </p:cNvSpPr>
          <p:nvPr>
            <p:ph type="sldNum" sz="quarter" idx="12"/>
          </p:nvPr>
        </p:nvSpPr>
        <p:spPr>
          <a:xfrm>
            <a:off x="11222182" y="6492875"/>
            <a:ext cx="550718" cy="365125"/>
          </a:xfrm>
        </p:spPr>
        <p:txBody>
          <a:bodyPr anchor="t">
            <a:normAutofit/>
          </a:bodyPr>
          <a:lstStyle/>
          <a:p>
            <a:pPr>
              <a:spcAft>
                <a:spcPts val="600"/>
              </a:spcAft>
            </a:pPr>
            <a:fld id="{7A7A97EF-C944-4447-B862-B593E9B4A0FF}" type="slidenum">
              <a:rPr lang="en-US" smtClean="0"/>
              <a:pPr>
                <a:spcAft>
                  <a:spcPts val="600"/>
                </a:spcAft>
              </a:pPr>
              <a:t>12</a:t>
            </a:fld>
            <a:endParaRPr lang="en-US" dirty="0"/>
          </a:p>
        </p:txBody>
      </p:sp>
      <p:sp>
        <p:nvSpPr>
          <p:cNvPr id="6" name="Title 5">
            <a:extLst>
              <a:ext uri="{FF2B5EF4-FFF2-40B4-BE49-F238E27FC236}">
                <a16:creationId xmlns:a16="http://schemas.microsoft.com/office/drawing/2014/main" id="{45E51D28-CE54-A8EC-1047-70815F2D115F}"/>
              </a:ext>
            </a:extLst>
          </p:cNvPr>
          <p:cNvSpPr>
            <a:spLocks noGrp="1"/>
          </p:cNvSpPr>
          <p:nvPr>
            <p:ph type="title"/>
          </p:nvPr>
        </p:nvSpPr>
        <p:spPr>
          <a:xfrm>
            <a:off x="419100" y="419101"/>
            <a:ext cx="9777323" cy="457020"/>
          </a:xfrm>
        </p:spPr>
        <p:txBody>
          <a:bodyPr anchor="t">
            <a:normAutofit/>
          </a:bodyPr>
          <a:lstStyle/>
          <a:p>
            <a:r>
              <a:rPr lang="en-US" dirty="0"/>
              <a:t>Routine Inspections</a:t>
            </a:r>
          </a:p>
        </p:txBody>
      </p:sp>
      <p:sp>
        <p:nvSpPr>
          <p:cNvPr id="7" name="Content Placeholder 6">
            <a:extLst>
              <a:ext uri="{FF2B5EF4-FFF2-40B4-BE49-F238E27FC236}">
                <a16:creationId xmlns:a16="http://schemas.microsoft.com/office/drawing/2014/main" id="{B2EF8650-747F-173F-86CD-C96A17F4E874}"/>
              </a:ext>
            </a:extLst>
          </p:cNvPr>
          <p:cNvSpPr>
            <a:spLocks noGrp="1"/>
          </p:cNvSpPr>
          <p:nvPr>
            <p:ph idx="1"/>
          </p:nvPr>
        </p:nvSpPr>
        <p:spPr>
          <a:xfrm>
            <a:off x="419100" y="1403349"/>
            <a:ext cx="5394960" cy="4806951"/>
          </a:xfrm>
        </p:spPr>
        <p:txBody>
          <a:bodyPr>
            <a:normAutofit/>
          </a:bodyPr>
          <a:lstStyle/>
          <a:p>
            <a:pPr marL="285750" indent="-285750">
              <a:buFont typeface="Arial" panose="020B0604020202020204" pitchFamily="34" charset="0"/>
              <a:buChar char="•"/>
            </a:pPr>
            <a:r>
              <a:rPr lang="en-US" dirty="0"/>
              <a:t>Emergency exits</a:t>
            </a:r>
          </a:p>
          <a:p>
            <a:pPr marL="285750" indent="-285750">
              <a:buFont typeface="Arial" panose="020B0604020202020204" pitchFamily="34" charset="0"/>
              <a:buChar char="•"/>
            </a:pPr>
            <a:r>
              <a:rPr lang="en-US" dirty="0"/>
              <a:t>Fire protection systems</a:t>
            </a:r>
          </a:p>
          <a:p>
            <a:pPr marL="285750" indent="-285750">
              <a:buFont typeface="Arial" panose="020B0604020202020204" pitchFamily="34" charset="0"/>
              <a:buChar char="•"/>
            </a:pPr>
            <a:r>
              <a:rPr lang="en-US" dirty="0"/>
              <a:t>Environmental monitoring</a:t>
            </a:r>
          </a:p>
          <a:p>
            <a:pPr marL="285750" indent="-285750">
              <a:buFont typeface="Arial" panose="020B0604020202020204" pitchFamily="34" charset="0"/>
              <a:buChar char="•"/>
            </a:pPr>
            <a:r>
              <a:rPr lang="en-US" dirty="0"/>
              <a:t>Housekeeping and cable management</a:t>
            </a:r>
          </a:p>
        </p:txBody>
      </p:sp>
      <p:pic>
        <p:nvPicPr>
          <p:cNvPr id="6146" name="Picture 2">
            <a:extLst>
              <a:ext uri="{FF2B5EF4-FFF2-40B4-BE49-F238E27FC236}">
                <a16:creationId xmlns:a16="http://schemas.microsoft.com/office/drawing/2014/main" id="{2748838F-7ECC-23EA-8417-D60BE1618A8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0" y="2006257"/>
            <a:ext cx="5394960" cy="360113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01036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4C050-1204-B19D-64D6-A65DEF4B430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04FB12-7F61-6F82-E10F-450AE03A50BF}"/>
              </a:ext>
            </a:extLst>
          </p:cNvPr>
          <p:cNvSpPr>
            <a:spLocks noGrp="1"/>
          </p:cNvSpPr>
          <p:nvPr>
            <p:ph type="ftr" sz="quarter" idx="11"/>
          </p:nvPr>
        </p:nvSpPr>
        <p:spPr>
          <a:xfrm>
            <a:off x="419100" y="6492875"/>
            <a:ext cx="10248900" cy="244653"/>
          </a:xfrm>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C6CECD93-30D1-B471-E279-63B6BA621648}"/>
              </a:ext>
            </a:extLst>
          </p:cNvPr>
          <p:cNvSpPr>
            <a:spLocks noGrp="1"/>
          </p:cNvSpPr>
          <p:nvPr>
            <p:ph type="sldNum" sz="quarter" idx="12"/>
          </p:nvPr>
        </p:nvSpPr>
        <p:spPr>
          <a:xfrm>
            <a:off x="11222182" y="6492875"/>
            <a:ext cx="550718" cy="365125"/>
          </a:xfrm>
        </p:spPr>
        <p:txBody>
          <a:bodyPr anchor="t">
            <a:normAutofit/>
          </a:bodyPr>
          <a:lstStyle/>
          <a:p>
            <a:pPr>
              <a:spcAft>
                <a:spcPts val="600"/>
              </a:spcAft>
            </a:pPr>
            <a:fld id="{7A7A97EF-C944-4447-B862-B593E9B4A0FF}" type="slidenum">
              <a:rPr lang="en-US" smtClean="0"/>
              <a:pPr>
                <a:spcAft>
                  <a:spcPts val="600"/>
                </a:spcAft>
              </a:pPr>
              <a:t>13</a:t>
            </a:fld>
            <a:endParaRPr lang="en-US" dirty="0"/>
          </a:p>
        </p:txBody>
      </p:sp>
      <p:sp>
        <p:nvSpPr>
          <p:cNvPr id="6" name="Title 5">
            <a:extLst>
              <a:ext uri="{FF2B5EF4-FFF2-40B4-BE49-F238E27FC236}">
                <a16:creationId xmlns:a16="http://schemas.microsoft.com/office/drawing/2014/main" id="{F6BDEF9F-FF0D-46E5-057F-161BE789C30A}"/>
              </a:ext>
            </a:extLst>
          </p:cNvPr>
          <p:cNvSpPr>
            <a:spLocks noGrp="1"/>
          </p:cNvSpPr>
          <p:nvPr>
            <p:ph type="title"/>
          </p:nvPr>
        </p:nvSpPr>
        <p:spPr>
          <a:xfrm>
            <a:off x="419100" y="419101"/>
            <a:ext cx="9604794" cy="457020"/>
          </a:xfrm>
        </p:spPr>
        <p:txBody>
          <a:bodyPr anchor="t">
            <a:normAutofit/>
          </a:bodyPr>
          <a:lstStyle/>
          <a:p>
            <a:r>
              <a:rPr lang="en-US" dirty="0"/>
              <a:t>Hazard Identification &amp; Reporting</a:t>
            </a:r>
          </a:p>
        </p:txBody>
      </p:sp>
      <p:sp>
        <p:nvSpPr>
          <p:cNvPr id="7" name="Content Placeholder 6">
            <a:extLst>
              <a:ext uri="{FF2B5EF4-FFF2-40B4-BE49-F238E27FC236}">
                <a16:creationId xmlns:a16="http://schemas.microsoft.com/office/drawing/2014/main" id="{42396906-580E-86A8-F8AB-E9A8FA8A7247}"/>
              </a:ext>
            </a:extLst>
          </p:cNvPr>
          <p:cNvSpPr>
            <a:spLocks noGrp="1"/>
          </p:cNvSpPr>
          <p:nvPr>
            <p:ph idx="1"/>
          </p:nvPr>
        </p:nvSpPr>
        <p:spPr>
          <a:xfrm>
            <a:off x="419100" y="1403349"/>
            <a:ext cx="5394960" cy="4806951"/>
          </a:xfrm>
        </p:spPr>
        <p:txBody>
          <a:bodyPr>
            <a:normAutofit/>
          </a:bodyPr>
          <a:lstStyle/>
          <a:p>
            <a:pPr marL="285750" indent="-285750">
              <a:buFont typeface="Arial" panose="020B0604020202020204" pitchFamily="34" charset="0"/>
              <a:buChar char="•"/>
            </a:pPr>
            <a:r>
              <a:rPr lang="en-US" dirty="0"/>
              <a:t>Identify unsafe conditions</a:t>
            </a:r>
          </a:p>
          <a:p>
            <a:pPr marL="285750" indent="-285750">
              <a:buFont typeface="Arial" panose="020B0604020202020204" pitchFamily="34" charset="0"/>
              <a:buChar char="•"/>
            </a:pPr>
            <a:r>
              <a:rPr lang="en-US" dirty="0"/>
              <a:t>Stop work if necessary</a:t>
            </a:r>
          </a:p>
          <a:p>
            <a:pPr marL="285750" indent="-285750">
              <a:buFont typeface="Arial" panose="020B0604020202020204" pitchFamily="34" charset="0"/>
              <a:buChar char="•"/>
            </a:pPr>
            <a:r>
              <a:rPr lang="en-US" dirty="0"/>
              <a:t>Report hazards immediately</a:t>
            </a:r>
          </a:p>
        </p:txBody>
      </p:sp>
      <p:pic>
        <p:nvPicPr>
          <p:cNvPr id="9218" name="Picture 2" descr="Workplace Hazard Reporting is Necessary and Effective">
            <a:extLst>
              <a:ext uri="{FF2B5EF4-FFF2-40B4-BE49-F238E27FC236}">
                <a16:creationId xmlns:a16="http://schemas.microsoft.com/office/drawing/2014/main" id="{6877D0C5-80B4-81A0-8D2A-CCFC0C489CD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0" y="1783714"/>
            <a:ext cx="5394960" cy="40462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6743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87913-E419-52D7-D2A3-8C610658DAE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397035-67B2-A0BF-85FF-C6741D520A31}"/>
              </a:ext>
            </a:extLst>
          </p:cNvPr>
          <p:cNvSpPr>
            <a:spLocks noGrp="1"/>
          </p:cNvSpPr>
          <p:nvPr>
            <p:ph type="ftr" sz="quarter" idx="11"/>
          </p:nvPr>
        </p:nvSpPr>
        <p:spPr>
          <a:xfrm>
            <a:off x="419100" y="6492875"/>
            <a:ext cx="10248900" cy="244653"/>
          </a:xfrm>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31DBB17A-DDB3-EB74-6BD8-27E4A08C2A1D}"/>
              </a:ext>
            </a:extLst>
          </p:cNvPr>
          <p:cNvSpPr>
            <a:spLocks noGrp="1"/>
          </p:cNvSpPr>
          <p:nvPr>
            <p:ph type="sldNum" sz="quarter" idx="12"/>
          </p:nvPr>
        </p:nvSpPr>
        <p:spPr>
          <a:xfrm>
            <a:off x="11222182" y="6492875"/>
            <a:ext cx="550718" cy="365125"/>
          </a:xfrm>
        </p:spPr>
        <p:txBody>
          <a:bodyPr anchor="t">
            <a:normAutofit/>
          </a:bodyPr>
          <a:lstStyle/>
          <a:p>
            <a:pPr>
              <a:spcAft>
                <a:spcPts val="600"/>
              </a:spcAft>
            </a:pPr>
            <a:fld id="{7A7A97EF-C944-4447-B862-B593E9B4A0FF}" type="slidenum">
              <a:rPr lang="en-US" smtClean="0"/>
              <a:pPr>
                <a:spcAft>
                  <a:spcPts val="600"/>
                </a:spcAft>
              </a:pPr>
              <a:t>14</a:t>
            </a:fld>
            <a:endParaRPr lang="en-US" dirty="0"/>
          </a:p>
        </p:txBody>
      </p:sp>
      <p:sp>
        <p:nvSpPr>
          <p:cNvPr id="4" name="Title 3">
            <a:extLst>
              <a:ext uri="{FF2B5EF4-FFF2-40B4-BE49-F238E27FC236}">
                <a16:creationId xmlns:a16="http://schemas.microsoft.com/office/drawing/2014/main" id="{B74085AF-C382-E564-C20D-CEB2A30F2F32}"/>
              </a:ext>
            </a:extLst>
          </p:cNvPr>
          <p:cNvSpPr>
            <a:spLocks noGrp="1"/>
          </p:cNvSpPr>
          <p:nvPr>
            <p:ph type="title"/>
          </p:nvPr>
        </p:nvSpPr>
        <p:spPr>
          <a:xfrm>
            <a:off x="419100" y="419101"/>
            <a:ext cx="9596166" cy="457020"/>
          </a:xfrm>
        </p:spPr>
        <p:txBody>
          <a:bodyPr anchor="t">
            <a:normAutofit/>
          </a:bodyPr>
          <a:lstStyle/>
          <a:p>
            <a:r>
              <a:rPr lang="en-US" dirty="0"/>
              <a:t>Incident Response: Immediate Actions</a:t>
            </a:r>
          </a:p>
        </p:txBody>
      </p:sp>
      <p:sp>
        <p:nvSpPr>
          <p:cNvPr id="5" name="Content Placeholder 4">
            <a:extLst>
              <a:ext uri="{FF2B5EF4-FFF2-40B4-BE49-F238E27FC236}">
                <a16:creationId xmlns:a16="http://schemas.microsoft.com/office/drawing/2014/main" id="{CDA0B1C4-F28B-95C3-A7CA-96C27EDF58FF}"/>
              </a:ext>
            </a:extLst>
          </p:cNvPr>
          <p:cNvSpPr>
            <a:spLocks noGrp="1"/>
          </p:cNvSpPr>
          <p:nvPr>
            <p:ph idx="1"/>
          </p:nvPr>
        </p:nvSpPr>
        <p:spPr>
          <a:xfrm>
            <a:off x="419100" y="1403350"/>
            <a:ext cx="3502152" cy="4806950"/>
          </a:xfrm>
        </p:spPr>
        <p:txBody>
          <a:bodyPr>
            <a:normAutofit/>
          </a:bodyPr>
          <a:lstStyle/>
          <a:p>
            <a:pPr marL="342900" indent="-342900">
              <a:buClr>
                <a:srgbClr val="FF0000"/>
              </a:buClr>
              <a:buFont typeface="+mj-lt"/>
              <a:buAutoNum type="arabicPeriod"/>
            </a:pPr>
            <a:r>
              <a:rPr lang="en-US" b="1" dirty="0"/>
              <a:t>Stop work</a:t>
            </a:r>
          </a:p>
          <a:p>
            <a:pPr marL="342900" indent="-342900">
              <a:buClr>
                <a:srgbClr val="FF0000"/>
              </a:buClr>
              <a:buFont typeface="+mj-lt"/>
              <a:buAutoNum type="arabicPeriod"/>
            </a:pPr>
            <a:r>
              <a:rPr lang="en-US" b="1" dirty="0"/>
              <a:t>Secure the area</a:t>
            </a:r>
          </a:p>
          <a:p>
            <a:pPr marL="342900" indent="-342900">
              <a:buClr>
                <a:srgbClr val="FF0000"/>
              </a:buClr>
              <a:buFont typeface="+mj-lt"/>
              <a:buAutoNum type="arabicPeriod"/>
            </a:pPr>
            <a:r>
              <a:rPr lang="en-US" b="1" dirty="0"/>
              <a:t>Ensure personal safety</a:t>
            </a:r>
          </a:p>
          <a:p>
            <a:pPr>
              <a:buClr>
                <a:srgbClr val="FF0000"/>
              </a:buClr>
            </a:pPr>
            <a:endParaRPr lang="en-US" b="1" dirty="0"/>
          </a:p>
          <a:p>
            <a:pPr>
              <a:buClr>
                <a:srgbClr val="FF0000"/>
              </a:buClr>
            </a:pPr>
            <a:endParaRPr lang="en-US" b="1" dirty="0"/>
          </a:p>
        </p:txBody>
      </p:sp>
      <p:pic>
        <p:nvPicPr>
          <p:cNvPr id="10246" name="Picture 6" descr="How To Fix a Circuit Breaker That Keeps Tripping | The Family Handyman">
            <a:extLst>
              <a:ext uri="{FF2B5EF4-FFF2-40B4-BE49-F238E27FC236}">
                <a16:creationId xmlns:a16="http://schemas.microsoft.com/office/drawing/2014/main" id="{01169771-5E28-3150-0EC8-F0BB11C7681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49145" y="1403351"/>
            <a:ext cx="7201423" cy="480695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38230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FD828-93F4-F2C6-8B7E-CFF6E78985E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960962-CFBE-BF0D-918E-5E688C6F7FFB}"/>
              </a:ext>
            </a:extLst>
          </p:cNvPr>
          <p:cNvSpPr>
            <a:spLocks noGrp="1"/>
          </p:cNvSpPr>
          <p:nvPr>
            <p:ph type="ftr" sz="quarter" idx="11"/>
          </p:nvPr>
        </p:nvSpPr>
        <p:spPr>
          <a:xfrm>
            <a:off x="419100" y="6492875"/>
            <a:ext cx="10248900" cy="244653"/>
          </a:xfrm>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4BF5D92B-A23E-3022-B6F3-9E0C152CF3D6}"/>
              </a:ext>
            </a:extLst>
          </p:cNvPr>
          <p:cNvSpPr>
            <a:spLocks noGrp="1"/>
          </p:cNvSpPr>
          <p:nvPr>
            <p:ph type="sldNum" sz="quarter" idx="12"/>
          </p:nvPr>
        </p:nvSpPr>
        <p:spPr>
          <a:xfrm>
            <a:off x="11222182" y="6492875"/>
            <a:ext cx="550718" cy="365125"/>
          </a:xfrm>
        </p:spPr>
        <p:txBody>
          <a:bodyPr anchor="t">
            <a:normAutofit/>
          </a:bodyPr>
          <a:lstStyle/>
          <a:p>
            <a:pPr>
              <a:spcAft>
                <a:spcPts val="600"/>
              </a:spcAft>
            </a:pPr>
            <a:fld id="{7A7A97EF-C944-4447-B862-B593E9B4A0FF}" type="slidenum">
              <a:rPr lang="en-US" smtClean="0"/>
              <a:pPr>
                <a:spcAft>
                  <a:spcPts val="600"/>
                </a:spcAft>
              </a:pPr>
              <a:t>15</a:t>
            </a:fld>
            <a:endParaRPr lang="en-US" dirty="0"/>
          </a:p>
        </p:txBody>
      </p:sp>
      <p:sp>
        <p:nvSpPr>
          <p:cNvPr id="6" name="Title 5">
            <a:extLst>
              <a:ext uri="{FF2B5EF4-FFF2-40B4-BE49-F238E27FC236}">
                <a16:creationId xmlns:a16="http://schemas.microsoft.com/office/drawing/2014/main" id="{7AFDBEA2-8A69-DE03-3DA3-95E81E7C4FC7}"/>
              </a:ext>
            </a:extLst>
          </p:cNvPr>
          <p:cNvSpPr>
            <a:spLocks noGrp="1"/>
          </p:cNvSpPr>
          <p:nvPr>
            <p:ph type="title"/>
          </p:nvPr>
        </p:nvSpPr>
        <p:spPr>
          <a:xfrm>
            <a:off x="419101" y="419101"/>
            <a:ext cx="4838700" cy="457020"/>
          </a:xfrm>
        </p:spPr>
        <p:txBody>
          <a:bodyPr anchor="t">
            <a:normAutofit/>
          </a:bodyPr>
          <a:lstStyle/>
          <a:p>
            <a:r>
              <a:rPr lang="en-US" dirty="0"/>
              <a:t>Incident Reporting Process</a:t>
            </a:r>
          </a:p>
        </p:txBody>
      </p:sp>
      <p:sp>
        <p:nvSpPr>
          <p:cNvPr id="4" name="Content Placeholder 3">
            <a:extLst>
              <a:ext uri="{FF2B5EF4-FFF2-40B4-BE49-F238E27FC236}">
                <a16:creationId xmlns:a16="http://schemas.microsoft.com/office/drawing/2014/main" id="{B4E73B3E-E191-693E-00FC-9498BC76F668}"/>
              </a:ext>
            </a:extLst>
          </p:cNvPr>
          <p:cNvSpPr>
            <a:spLocks noGrp="1"/>
          </p:cNvSpPr>
          <p:nvPr>
            <p:ph idx="1"/>
          </p:nvPr>
        </p:nvSpPr>
        <p:spPr>
          <a:xfrm>
            <a:off x="419100" y="1403349"/>
            <a:ext cx="4838700" cy="4806951"/>
          </a:xfrm>
        </p:spPr>
        <p:txBody>
          <a:bodyPr>
            <a:normAutofit/>
          </a:bodyPr>
          <a:lstStyle/>
          <a:p>
            <a:pPr marL="342900" indent="-342900">
              <a:buClr>
                <a:srgbClr val="FF0000"/>
              </a:buClr>
              <a:buFont typeface="+mj-lt"/>
              <a:buAutoNum type="arabicPeriod"/>
            </a:pPr>
            <a:r>
              <a:rPr lang="en-US" b="1" dirty="0"/>
              <a:t>Notify supervisor</a:t>
            </a:r>
          </a:p>
          <a:p>
            <a:pPr marL="342900" indent="-342900">
              <a:buClr>
                <a:srgbClr val="FF0000"/>
              </a:buClr>
              <a:buFont typeface="+mj-lt"/>
              <a:buAutoNum type="arabicPeriod"/>
            </a:pPr>
            <a:r>
              <a:rPr lang="en-US" b="1" dirty="0"/>
              <a:t>Document the incident</a:t>
            </a:r>
          </a:p>
          <a:p>
            <a:pPr marL="342900" indent="-342900">
              <a:buClr>
                <a:srgbClr val="FF0000"/>
              </a:buClr>
              <a:buFont typeface="+mj-lt"/>
              <a:buAutoNum type="arabicPeriod"/>
            </a:pPr>
            <a:r>
              <a:rPr lang="en-US" b="1" dirty="0"/>
              <a:t>Participate in follow-up if needed</a:t>
            </a:r>
          </a:p>
          <a:p>
            <a:endParaRPr lang="en-US" b="1" dirty="0"/>
          </a:p>
          <a:p>
            <a:endParaRPr lang="en-US" b="1" dirty="0"/>
          </a:p>
        </p:txBody>
      </p:sp>
      <p:pic>
        <p:nvPicPr>
          <p:cNvPr id="11266" name="Picture 2" descr="Supervisor Checking On Data Center Employee Stock Photo 2574289225 |  Shutterstock">
            <a:extLst>
              <a:ext uri="{FF2B5EF4-FFF2-40B4-BE49-F238E27FC236}">
                <a16:creationId xmlns:a16="http://schemas.microsoft.com/office/drawing/2014/main" id="{A004BDC3-FB89-C12E-0C1A-C39BBC4C06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888" r="1325" b="8418"/>
          <a:stretch>
            <a:fillRect/>
          </a:stretch>
        </p:blipFill>
        <p:spPr bwMode="auto">
          <a:xfrm>
            <a:off x="6096000" y="1403349"/>
            <a:ext cx="5676900" cy="44023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87222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86AF6-B0A1-90BE-3AC6-16DEF2F2445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696ED0-13F0-03F3-BDBA-9E3850DE98B8}"/>
              </a:ext>
            </a:extLst>
          </p:cNvPr>
          <p:cNvSpPr>
            <a:spLocks noGrp="1"/>
          </p:cNvSpPr>
          <p:nvPr>
            <p:ph type="ftr" sz="quarter" idx="11"/>
          </p:nvPr>
        </p:nvSpPr>
        <p:spPr>
          <a:xfrm>
            <a:off x="419100" y="6492875"/>
            <a:ext cx="10248900" cy="244653"/>
          </a:xfrm>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86584494-79B2-8F90-BFA6-B9D783BBF6E7}"/>
              </a:ext>
            </a:extLst>
          </p:cNvPr>
          <p:cNvSpPr>
            <a:spLocks noGrp="1"/>
          </p:cNvSpPr>
          <p:nvPr>
            <p:ph type="sldNum" sz="quarter" idx="12"/>
          </p:nvPr>
        </p:nvSpPr>
        <p:spPr>
          <a:xfrm>
            <a:off x="11222182" y="6492875"/>
            <a:ext cx="550718" cy="365125"/>
          </a:xfrm>
        </p:spPr>
        <p:txBody>
          <a:bodyPr anchor="t">
            <a:normAutofit/>
          </a:bodyPr>
          <a:lstStyle/>
          <a:p>
            <a:pPr>
              <a:spcAft>
                <a:spcPts val="600"/>
              </a:spcAft>
            </a:pPr>
            <a:fld id="{7A7A97EF-C944-4447-B862-B593E9B4A0FF}" type="slidenum">
              <a:rPr lang="en-US" smtClean="0"/>
              <a:pPr>
                <a:spcAft>
                  <a:spcPts val="600"/>
                </a:spcAft>
              </a:pPr>
              <a:t>16</a:t>
            </a:fld>
            <a:endParaRPr lang="en-US" dirty="0"/>
          </a:p>
        </p:txBody>
      </p:sp>
      <p:sp>
        <p:nvSpPr>
          <p:cNvPr id="6" name="Title 5">
            <a:extLst>
              <a:ext uri="{FF2B5EF4-FFF2-40B4-BE49-F238E27FC236}">
                <a16:creationId xmlns:a16="http://schemas.microsoft.com/office/drawing/2014/main" id="{3B917130-269B-2767-F149-EF25950D417C}"/>
              </a:ext>
            </a:extLst>
          </p:cNvPr>
          <p:cNvSpPr>
            <a:spLocks noGrp="1"/>
          </p:cNvSpPr>
          <p:nvPr>
            <p:ph type="title"/>
          </p:nvPr>
        </p:nvSpPr>
        <p:spPr>
          <a:xfrm>
            <a:off x="419100" y="419101"/>
            <a:ext cx="9587542" cy="457020"/>
          </a:xfrm>
        </p:spPr>
        <p:txBody>
          <a:bodyPr anchor="t">
            <a:normAutofit/>
          </a:bodyPr>
          <a:lstStyle/>
          <a:p>
            <a:r>
              <a:rPr lang="en-US" dirty="0"/>
              <a:t>Compliance &amp; Documentation</a:t>
            </a:r>
          </a:p>
        </p:txBody>
      </p:sp>
      <p:sp>
        <p:nvSpPr>
          <p:cNvPr id="7" name="Content Placeholder 6">
            <a:extLst>
              <a:ext uri="{FF2B5EF4-FFF2-40B4-BE49-F238E27FC236}">
                <a16:creationId xmlns:a16="http://schemas.microsoft.com/office/drawing/2014/main" id="{C0408BF8-CFDA-C1B3-9286-EA458F99447B}"/>
              </a:ext>
            </a:extLst>
          </p:cNvPr>
          <p:cNvSpPr>
            <a:spLocks noGrp="1"/>
          </p:cNvSpPr>
          <p:nvPr>
            <p:ph idx="1"/>
          </p:nvPr>
        </p:nvSpPr>
        <p:spPr>
          <a:xfrm>
            <a:off x="419100" y="1403350"/>
            <a:ext cx="3502152" cy="4806950"/>
          </a:xfrm>
        </p:spPr>
        <p:txBody>
          <a:bodyPr>
            <a:normAutofit/>
          </a:bodyPr>
          <a:lstStyle/>
          <a:p>
            <a:pPr marL="285750" indent="-285750">
              <a:buFont typeface="Arial" panose="020B0604020202020204" pitchFamily="34" charset="0"/>
              <a:buChar char="•"/>
            </a:pPr>
            <a:r>
              <a:rPr lang="en-US" dirty="0"/>
              <a:t>Accurate reporting</a:t>
            </a:r>
          </a:p>
          <a:p>
            <a:pPr marL="285750" indent="-285750">
              <a:buFont typeface="Arial" panose="020B0604020202020204" pitchFamily="34" charset="0"/>
              <a:buChar char="•"/>
            </a:pPr>
            <a:r>
              <a:rPr lang="en-US" dirty="0"/>
              <a:t>Complete documentation</a:t>
            </a:r>
          </a:p>
          <a:p>
            <a:pPr marL="285750" indent="-285750">
              <a:buFont typeface="Arial" panose="020B0604020202020204" pitchFamily="34" charset="0"/>
              <a:buChar char="•"/>
            </a:pPr>
            <a:r>
              <a:rPr lang="en-US" dirty="0"/>
              <a:t>Follow-up actions tracked</a:t>
            </a:r>
          </a:p>
        </p:txBody>
      </p:sp>
      <p:pic>
        <p:nvPicPr>
          <p:cNvPr id="12290" name="Picture 2" descr="Robust Document Management for effective compliance">
            <a:extLst>
              <a:ext uri="{FF2B5EF4-FFF2-40B4-BE49-F238E27FC236}">
                <a16:creationId xmlns:a16="http://schemas.microsoft.com/office/drawing/2014/main" id="{FD049811-3070-9DC3-EA0D-2213C0884A7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04404" y="1710691"/>
            <a:ext cx="7290905" cy="419227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39036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3B5EB-4A7B-4460-6E4D-993F8FFFAB7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63FA5E-1AA3-D87A-2F0B-CE5003C13853}"/>
              </a:ext>
            </a:extLst>
          </p:cNvPr>
          <p:cNvSpPr>
            <a:spLocks noGrp="1"/>
          </p:cNvSpPr>
          <p:nvPr>
            <p:ph type="ftr" sz="quarter" idx="11"/>
          </p:nvPr>
        </p:nvSpPr>
        <p:spPr>
          <a:xfrm>
            <a:off x="419100" y="6492875"/>
            <a:ext cx="10248900" cy="244653"/>
          </a:xfrm>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771DE1FF-68F6-D1EF-A9F3-504CAA5B2E69}"/>
              </a:ext>
            </a:extLst>
          </p:cNvPr>
          <p:cNvSpPr>
            <a:spLocks noGrp="1"/>
          </p:cNvSpPr>
          <p:nvPr>
            <p:ph type="sldNum" sz="quarter" idx="12"/>
          </p:nvPr>
        </p:nvSpPr>
        <p:spPr>
          <a:xfrm>
            <a:off x="11222182" y="6492875"/>
            <a:ext cx="550718" cy="365125"/>
          </a:xfrm>
        </p:spPr>
        <p:txBody>
          <a:bodyPr anchor="t">
            <a:normAutofit/>
          </a:bodyPr>
          <a:lstStyle/>
          <a:p>
            <a:pPr>
              <a:spcAft>
                <a:spcPts val="600"/>
              </a:spcAft>
            </a:pPr>
            <a:fld id="{7A7A97EF-C944-4447-B862-B593E9B4A0FF}" type="slidenum">
              <a:rPr lang="en-US" smtClean="0"/>
              <a:pPr>
                <a:spcAft>
                  <a:spcPts val="600"/>
                </a:spcAft>
              </a:pPr>
              <a:t>17</a:t>
            </a:fld>
            <a:endParaRPr lang="en-US" dirty="0"/>
          </a:p>
        </p:txBody>
      </p:sp>
      <p:sp>
        <p:nvSpPr>
          <p:cNvPr id="6" name="Title 5">
            <a:extLst>
              <a:ext uri="{FF2B5EF4-FFF2-40B4-BE49-F238E27FC236}">
                <a16:creationId xmlns:a16="http://schemas.microsoft.com/office/drawing/2014/main" id="{362A9222-0EA4-0695-3B13-496952A1FAE0}"/>
              </a:ext>
            </a:extLst>
          </p:cNvPr>
          <p:cNvSpPr>
            <a:spLocks noGrp="1"/>
          </p:cNvSpPr>
          <p:nvPr>
            <p:ph type="title"/>
          </p:nvPr>
        </p:nvSpPr>
        <p:spPr>
          <a:xfrm>
            <a:off x="419100" y="419101"/>
            <a:ext cx="9890760" cy="457020"/>
          </a:xfrm>
        </p:spPr>
        <p:txBody>
          <a:bodyPr anchor="t">
            <a:normAutofit/>
          </a:bodyPr>
          <a:lstStyle/>
          <a:p>
            <a:r>
              <a:rPr lang="en-US" dirty="0"/>
              <a:t>Compliance &amp; Safety Checklist</a:t>
            </a:r>
          </a:p>
        </p:txBody>
      </p:sp>
      <p:pic>
        <p:nvPicPr>
          <p:cNvPr id="13314" name="Picture 2" descr="Safety Compliance Stock Photos, Images and Backgrounds for ...">
            <a:extLst>
              <a:ext uri="{FF2B5EF4-FFF2-40B4-BE49-F238E27FC236}">
                <a16:creationId xmlns:a16="http://schemas.microsoft.com/office/drawing/2014/main" id="{6FE20897-C30B-CC7D-2F7F-0C1D19C2D4C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9099" y="1819489"/>
            <a:ext cx="7292975" cy="397467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5FD639E2-916D-DB6C-E9D6-081C501AAB43}"/>
              </a:ext>
            </a:extLst>
          </p:cNvPr>
          <p:cNvSpPr>
            <a:spLocks noGrp="1"/>
          </p:cNvSpPr>
          <p:nvPr>
            <p:ph idx="14"/>
          </p:nvPr>
        </p:nvSpPr>
        <p:spPr>
          <a:xfrm>
            <a:off x="7989707" y="1403350"/>
            <a:ext cx="3502152" cy="4806951"/>
          </a:xfrm>
        </p:spPr>
        <p:txBody>
          <a:bodyPr>
            <a:normAutofit/>
          </a:bodyPr>
          <a:lstStyle/>
          <a:p>
            <a:pPr marL="285750" indent="-285750">
              <a:buFont typeface="Arial" panose="020B0604020202020204" pitchFamily="34" charset="0"/>
              <a:buChar char="•"/>
            </a:pPr>
            <a:r>
              <a:rPr lang="en-US" dirty="0"/>
              <a:t>PPE used appropriately</a:t>
            </a:r>
          </a:p>
          <a:p>
            <a:pPr marL="285750" indent="-285750">
              <a:buFont typeface="Arial" panose="020B0604020202020204" pitchFamily="34" charset="0"/>
              <a:buChar char="•"/>
            </a:pPr>
            <a:r>
              <a:rPr lang="en-US" dirty="0"/>
              <a:t>LOTO applied when required</a:t>
            </a:r>
          </a:p>
          <a:p>
            <a:pPr marL="285750" indent="-285750">
              <a:buFont typeface="Arial" panose="020B0604020202020204" pitchFamily="34" charset="0"/>
              <a:buChar char="•"/>
            </a:pPr>
            <a:r>
              <a:rPr lang="en-US" dirty="0"/>
              <a:t>Exits and safety equipment accessible</a:t>
            </a:r>
          </a:p>
          <a:p>
            <a:pPr marL="285750" indent="-285750">
              <a:buFont typeface="Arial" panose="020B0604020202020204" pitchFamily="34" charset="0"/>
              <a:buChar char="•"/>
            </a:pPr>
            <a:r>
              <a:rPr lang="en-US" dirty="0"/>
              <a:t>Hazards reported</a:t>
            </a:r>
          </a:p>
          <a:p>
            <a:pPr marL="285750" indent="-285750">
              <a:buFont typeface="Arial" panose="020B0604020202020204" pitchFamily="34" charset="0"/>
              <a:buChar char="•"/>
            </a:pPr>
            <a:r>
              <a:rPr lang="en-US" dirty="0"/>
              <a:t>Incidents documented</a:t>
            </a:r>
          </a:p>
        </p:txBody>
      </p:sp>
    </p:spTree>
    <p:custDataLst>
      <p:tags r:id="rId1"/>
    </p:custDataLst>
    <p:extLst>
      <p:ext uri="{BB962C8B-B14F-4D97-AF65-F5344CB8AC3E}">
        <p14:creationId xmlns:p14="http://schemas.microsoft.com/office/powerpoint/2010/main" val="369625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9A965-4E52-5E8A-39B7-E6F7FE11EC6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CE1FFB-1530-B764-2D0E-ACB0EB2BAF36}"/>
              </a:ext>
            </a:extLst>
          </p:cNvPr>
          <p:cNvSpPr>
            <a:spLocks noGrp="1"/>
          </p:cNvSpPr>
          <p:nvPr>
            <p:ph type="ftr" sz="quarter" idx="11"/>
          </p:nvPr>
        </p:nvSpPr>
        <p:spPr>
          <a:xfrm>
            <a:off x="419100" y="6492875"/>
            <a:ext cx="10248900" cy="244653"/>
          </a:xfrm>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2E913467-6403-B7F3-E2BF-ECC5E7233790}"/>
              </a:ext>
            </a:extLst>
          </p:cNvPr>
          <p:cNvSpPr>
            <a:spLocks noGrp="1"/>
          </p:cNvSpPr>
          <p:nvPr>
            <p:ph type="sldNum" sz="quarter" idx="12"/>
          </p:nvPr>
        </p:nvSpPr>
        <p:spPr>
          <a:xfrm>
            <a:off x="11222182" y="6492875"/>
            <a:ext cx="550718" cy="365125"/>
          </a:xfrm>
        </p:spPr>
        <p:txBody>
          <a:bodyPr anchor="t">
            <a:normAutofit/>
          </a:bodyPr>
          <a:lstStyle/>
          <a:p>
            <a:pPr>
              <a:spcAft>
                <a:spcPts val="600"/>
              </a:spcAft>
            </a:pPr>
            <a:fld id="{7A7A97EF-C944-4447-B862-B593E9B4A0FF}" type="slidenum">
              <a:rPr lang="en-US" smtClean="0"/>
              <a:pPr>
                <a:spcAft>
                  <a:spcPts val="600"/>
                </a:spcAft>
              </a:pPr>
              <a:t>18</a:t>
            </a:fld>
            <a:endParaRPr lang="en-US" dirty="0"/>
          </a:p>
        </p:txBody>
      </p:sp>
      <p:sp>
        <p:nvSpPr>
          <p:cNvPr id="6" name="Title 5">
            <a:extLst>
              <a:ext uri="{FF2B5EF4-FFF2-40B4-BE49-F238E27FC236}">
                <a16:creationId xmlns:a16="http://schemas.microsoft.com/office/drawing/2014/main" id="{5ECFD1C9-AAAD-6BBA-B98F-F18FF8D2FACB}"/>
              </a:ext>
            </a:extLst>
          </p:cNvPr>
          <p:cNvSpPr>
            <a:spLocks noGrp="1"/>
          </p:cNvSpPr>
          <p:nvPr>
            <p:ph type="title"/>
          </p:nvPr>
        </p:nvSpPr>
        <p:spPr>
          <a:xfrm>
            <a:off x="419100" y="419101"/>
            <a:ext cx="9777323" cy="457020"/>
          </a:xfrm>
        </p:spPr>
        <p:txBody>
          <a:bodyPr anchor="t">
            <a:normAutofit/>
          </a:bodyPr>
          <a:lstStyle/>
          <a:p>
            <a:r>
              <a:rPr lang="en-US" dirty="0"/>
              <a:t>Scenario Activity</a:t>
            </a:r>
          </a:p>
        </p:txBody>
      </p:sp>
      <p:sp>
        <p:nvSpPr>
          <p:cNvPr id="7" name="Content Placeholder 6">
            <a:extLst>
              <a:ext uri="{FF2B5EF4-FFF2-40B4-BE49-F238E27FC236}">
                <a16:creationId xmlns:a16="http://schemas.microsoft.com/office/drawing/2014/main" id="{90277904-9089-3299-1169-EF8F96D9544E}"/>
              </a:ext>
            </a:extLst>
          </p:cNvPr>
          <p:cNvSpPr>
            <a:spLocks noGrp="1"/>
          </p:cNvSpPr>
          <p:nvPr>
            <p:ph idx="1"/>
          </p:nvPr>
        </p:nvSpPr>
        <p:spPr>
          <a:xfrm>
            <a:off x="419100" y="1403349"/>
            <a:ext cx="5394960" cy="4806951"/>
          </a:xfrm>
        </p:spPr>
        <p:txBody>
          <a:bodyPr>
            <a:normAutofit/>
          </a:bodyPr>
          <a:lstStyle/>
          <a:p>
            <a:pPr marL="285750" indent="-285750">
              <a:buClr>
                <a:srgbClr val="FF0000"/>
              </a:buClr>
              <a:buFont typeface="Arial" panose="020B0604020202020204" pitchFamily="34" charset="0"/>
              <a:buChar char="•"/>
            </a:pPr>
            <a:r>
              <a:rPr lang="en-US" dirty="0">
                <a:solidFill>
                  <a:srgbClr val="FF0000"/>
                </a:solidFill>
              </a:rPr>
              <a:t>A temperature alert triggers in a critical area.</a:t>
            </a:r>
          </a:p>
          <a:p>
            <a:pPr marL="285750" indent="-285750">
              <a:buClr>
                <a:srgbClr val="FF0000"/>
              </a:buClr>
              <a:buFont typeface="Arial" panose="020B0604020202020204" pitchFamily="34" charset="0"/>
              <a:buChar char="•"/>
            </a:pPr>
            <a:endParaRPr lang="en-US" dirty="0">
              <a:solidFill>
                <a:srgbClr val="FF0000"/>
              </a:solidFill>
            </a:endParaRPr>
          </a:p>
          <a:p>
            <a:pPr marL="285750" indent="-285750">
              <a:buClr>
                <a:srgbClr val="FF0000"/>
              </a:buClr>
              <a:buFont typeface="Arial" panose="020B0604020202020204" pitchFamily="34" charset="0"/>
              <a:buChar char="•"/>
            </a:pPr>
            <a:r>
              <a:rPr lang="en-US" dirty="0">
                <a:solidFill>
                  <a:srgbClr val="FF0000"/>
                </a:solidFill>
              </a:rPr>
              <a:t>The alarm clears, but readings remain elevated.</a:t>
            </a:r>
          </a:p>
          <a:p>
            <a:pPr>
              <a:buClr>
                <a:srgbClr val="FF0000"/>
              </a:buClr>
            </a:pPr>
            <a:endParaRPr lang="en-US" dirty="0">
              <a:solidFill>
                <a:srgbClr val="FF0000"/>
              </a:solidFill>
            </a:endParaRPr>
          </a:p>
          <a:p>
            <a:pPr>
              <a:buClr>
                <a:srgbClr val="FF0000"/>
              </a:buClr>
            </a:pPr>
            <a:endParaRPr lang="en-US" dirty="0">
              <a:solidFill>
                <a:schemeClr val="accent1"/>
              </a:solidFill>
            </a:endParaRPr>
          </a:p>
          <a:p>
            <a:pPr marL="285750" indent="-285750">
              <a:buClr>
                <a:srgbClr val="FF0000"/>
              </a:buClr>
              <a:buFont typeface="Arial" panose="020B0604020202020204" pitchFamily="34" charset="0"/>
              <a:buChar char="•"/>
            </a:pPr>
            <a:r>
              <a:rPr lang="en-US" dirty="0">
                <a:solidFill>
                  <a:schemeClr val="accent1"/>
                </a:solidFill>
              </a:rPr>
              <a:t>What are the risks?</a:t>
            </a:r>
          </a:p>
          <a:p>
            <a:pPr marL="285750" indent="-285750">
              <a:buClr>
                <a:srgbClr val="FF0000"/>
              </a:buClr>
              <a:buFont typeface="Arial" panose="020B0604020202020204" pitchFamily="34" charset="0"/>
              <a:buChar char="•"/>
            </a:pPr>
            <a:endParaRPr lang="en-US" dirty="0">
              <a:solidFill>
                <a:schemeClr val="accent1"/>
              </a:solidFill>
            </a:endParaRPr>
          </a:p>
          <a:p>
            <a:pPr marL="285750" indent="-285750">
              <a:buClr>
                <a:srgbClr val="FF0000"/>
              </a:buClr>
              <a:buFont typeface="Arial" panose="020B0604020202020204" pitchFamily="34" charset="0"/>
              <a:buChar char="•"/>
            </a:pPr>
            <a:r>
              <a:rPr lang="en-US" dirty="0">
                <a:solidFill>
                  <a:schemeClr val="accent1"/>
                </a:solidFill>
              </a:rPr>
              <a:t>What actions should be taken?</a:t>
            </a:r>
          </a:p>
          <a:p>
            <a:pPr marL="285750" indent="-285750">
              <a:buClr>
                <a:srgbClr val="FF0000"/>
              </a:buClr>
              <a:buFont typeface="Arial" panose="020B0604020202020204" pitchFamily="34" charset="0"/>
              <a:buChar char="•"/>
            </a:pPr>
            <a:endParaRPr lang="en-US" dirty="0">
              <a:solidFill>
                <a:schemeClr val="accent1"/>
              </a:solidFill>
            </a:endParaRPr>
          </a:p>
          <a:p>
            <a:pPr marL="285750" indent="-285750">
              <a:buClr>
                <a:srgbClr val="FF0000"/>
              </a:buClr>
              <a:buFont typeface="Arial" panose="020B0604020202020204" pitchFamily="34" charset="0"/>
              <a:buChar char="•"/>
            </a:pPr>
            <a:r>
              <a:rPr lang="en-US" dirty="0">
                <a:solidFill>
                  <a:schemeClr val="accent1"/>
                </a:solidFill>
              </a:rPr>
              <a:t>When should supervision be notified?</a:t>
            </a:r>
          </a:p>
          <a:p>
            <a:pPr marL="285750" indent="-285750">
              <a:buClr>
                <a:srgbClr val="FF0000"/>
              </a:buClr>
              <a:buFont typeface="Arial" panose="020B0604020202020204" pitchFamily="34" charset="0"/>
              <a:buChar char="•"/>
            </a:pPr>
            <a:endParaRPr lang="en-US" dirty="0">
              <a:solidFill>
                <a:srgbClr val="FF0000"/>
              </a:solidFill>
            </a:endParaRPr>
          </a:p>
        </p:txBody>
      </p:sp>
      <p:pic>
        <p:nvPicPr>
          <p:cNvPr id="14340" name="Picture 4">
            <a:extLst>
              <a:ext uri="{FF2B5EF4-FFF2-40B4-BE49-F238E27FC236}">
                <a16:creationId xmlns:a16="http://schemas.microsoft.com/office/drawing/2014/main" id="{F3F91660-5A4E-0A8A-5E18-254F9CE70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46" r="18659" b="-2"/>
          <a:stretch>
            <a:fillRect/>
          </a:stretch>
        </p:blipFill>
        <p:spPr bwMode="auto">
          <a:xfrm>
            <a:off x="6096000" y="1403349"/>
            <a:ext cx="5394960" cy="480695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3239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49B57-9DA3-D265-F63A-C85BD5AABD2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2368FA-0D08-C7DC-EABB-D815A55359E5}"/>
              </a:ext>
            </a:extLst>
          </p:cNvPr>
          <p:cNvSpPr>
            <a:spLocks noGrp="1"/>
          </p:cNvSpPr>
          <p:nvPr>
            <p:ph type="ftr" sz="quarter" idx="11"/>
          </p:nvPr>
        </p:nvSpPr>
        <p:spPr>
          <a:xfrm>
            <a:off x="419100" y="6492875"/>
            <a:ext cx="10248900" cy="244653"/>
          </a:xfrm>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B2C09534-5825-ADF4-0EFA-49BDE912D747}"/>
              </a:ext>
            </a:extLst>
          </p:cNvPr>
          <p:cNvSpPr>
            <a:spLocks noGrp="1"/>
          </p:cNvSpPr>
          <p:nvPr>
            <p:ph type="sldNum" sz="quarter" idx="12"/>
          </p:nvPr>
        </p:nvSpPr>
        <p:spPr>
          <a:xfrm>
            <a:off x="11222182" y="6492875"/>
            <a:ext cx="550718" cy="365125"/>
          </a:xfrm>
        </p:spPr>
        <p:txBody>
          <a:bodyPr anchor="t">
            <a:normAutofit/>
          </a:bodyPr>
          <a:lstStyle/>
          <a:p>
            <a:pPr>
              <a:spcAft>
                <a:spcPts val="600"/>
              </a:spcAft>
            </a:pPr>
            <a:fld id="{7A7A97EF-C944-4447-B862-B593E9B4A0FF}" type="slidenum">
              <a:rPr lang="en-US" smtClean="0"/>
              <a:pPr>
                <a:spcAft>
                  <a:spcPts val="600"/>
                </a:spcAft>
              </a:pPr>
              <a:t>19</a:t>
            </a:fld>
            <a:endParaRPr lang="en-US" dirty="0"/>
          </a:p>
        </p:txBody>
      </p:sp>
      <p:sp>
        <p:nvSpPr>
          <p:cNvPr id="6" name="Title 5">
            <a:extLst>
              <a:ext uri="{FF2B5EF4-FFF2-40B4-BE49-F238E27FC236}">
                <a16:creationId xmlns:a16="http://schemas.microsoft.com/office/drawing/2014/main" id="{366BD38C-CEB8-6110-10AB-C470DCE9883F}"/>
              </a:ext>
            </a:extLst>
          </p:cNvPr>
          <p:cNvSpPr>
            <a:spLocks noGrp="1"/>
          </p:cNvSpPr>
          <p:nvPr>
            <p:ph type="title"/>
          </p:nvPr>
        </p:nvSpPr>
        <p:spPr>
          <a:xfrm>
            <a:off x="419100" y="419101"/>
            <a:ext cx="9604794" cy="457020"/>
          </a:xfrm>
        </p:spPr>
        <p:txBody>
          <a:bodyPr anchor="t">
            <a:normAutofit/>
          </a:bodyPr>
          <a:lstStyle/>
          <a:p>
            <a:r>
              <a:rPr lang="en-US" dirty="0"/>
              <a:t>Scenario Debrief</a:t>
            </a:r>
          </a:p>
        </p:txBody>
      </p:sp>
      <p:sp>
        <p:nvSpPr>
          <p:cNvPr id="7" name="Content Placeholder 6">
            <a:extLst>
              <a:ext uri="{FF2B5EF4-FFF2-40B4-BE49-F238E27FC236}">
                <a16:creationId xmlns:a16="http://schemas.microsoft.com/office/drawing/2014/main" id="{522BB9FB-68E9-9266-82DE-15C58A932D99}"/>
              </a:ext>
            </a:extLst>
          </p:cNvPr>
          <p:cNvSpPr>
            <a:spLocks noGrp="1"/>
          </p:cNvSpPr>
          <p:nvPr>
            <p:ph idx="1"/>
          </p:nvPr>
        </p:nvSpPr>
        <p:spPr>
          <a:xfrm>
            <a:off x="419100" y="1403349"/>
            <a:ext cx="5394960" cy="4806951"/>
          </a:xfrm>
        </p:spPr>
        <p:txBody>
          <a:bodyPr>
            <a:normAutofit/>
          </a:bodyPr>
          <a:lstStyle/>
          <a:p>
            <a:r>
              <a:rPr lang="en-US" b="1" dirty="0"/>
              <a:t>Correct response includes:</a:t>
            </a:r>
          </a:p>
          <a:p>
            <a:endParaRPr lang="en-US" b="1" dirty="0"/>
          </a:p>
          <a:p>
            <a:pPr marL="285750" indent="-285750">
              <a:buClr>
                <a:srgbClr val="FF0000"/>
              </a:buClr>
              <a:buFont typeface="Arial" panose="020B0604020202020204" pitchFamily="34" charset="0"/>
              <a:buChar char="•"/>
            </a:pPr>
            <a:r>
              <a:rPr lang="en-US" dirty="0"/>
              <a:t>Do not ignore elevated readings</a:t>
            </a:r>
          </a:p>
          <a:p>
            <a:pPr marL="285750" indent="-285750">
              <a:buClr>
                <a:srgbClr val="FF0000"/>
              </a:buClr>
              <a:buFont typeface="Arial" panose="020B0604020202020204" pitchFamily="34" charset="0"/>
              <a:buChar char="•"/>
            </a:pPr>
            <a:r>
              <a:rPr lang="en-US" dirty="0"/>
              <a:t>Follow site procedures</a:t>
            </a:r>
          </a:p>
          <a:p>
            <a:pPr marL="285750" indent="-285750">
              <a:buClr>
                <a:srgbClr val="FF0000"/>
              </a:buClr>
              <a:buFont typeface="Arial" panose="020B0604020202020204" pitchFamily="34" charset="0"/>
              <a:buChar char="•"/>
            </a:pPr>
            <a:r>
              <a:rPr lang="en-US" dirty="0"/>
              <a:t>Notify supervisor</a:t>
            </a:r>
          </a:p>
          <a:p>
            <a:pPr marL="285750" indent="-285750">
              <a:buClr>
                <a:srgbClr val="FF0000"/>
              </a:buClr>
              <a:buFont typeface="Arial" panose="020B0604020202020204" pitchFamily="34" charset="0"/>
              <a:buChar char="•"/>
            </a:pPr>
            <a:r>
              <a:rPr lang="en-US" dirty="0"/>
              <a:t>Document observations</a:t>
            </a:r>
          </a:p>
        </p:txBody>
      </p:sp>
      <p:pic>
        <p:nvPicPr>
          <p:cNvPr id="4" name="Picture 4">
            <a:extLst>
              <a:ext uri="{FF2B5EF4-FFF2-40B4-BE49-F238E27FC236}">
                <a16:creationId xmlns:a16="http://schemas.microsoft.com/office/drawing/2014/main" id="{866B8581-3897-9222-7E99-0F43ABDF60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546" r="18659" b="-2"/>
          <a:stretch>
            <a:fillRect/>
          </a:stretch>
        </p:blipFill>
        <p:spPr bwMode="auto">
          <a:xfrm>
            <a:off x="6096000" y="1403349"/>
            <a:ext cx="5394960" cy="480695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28983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8065F7F-43C8-C9C6-4EC4-3D5578537BF8}"/>
              </a:ext>
            </a:extLst>
          </p:cNvPr>
          <p:cNvSpPr>
            <a:spLocks noGrp="1"/>
          </p:cNvSpPr>
          <p:nvPr>
            <p:ph type="ftr" sz="quarter" idx="11"/>
          </p:nvPr>
        </p:nvSpPr>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073E9DE5-C709-567A-F3F9-FDA787E0AA4C}"/>
              </a:ext>
            </a:extLst>
          </p:cNvPr>
          <p:cNvSpPr>
            <a:spLocks noGrp="1"/>
          </p:cNvSpPr>
          <p:nvPr>
            <p:ph type="sldNum" sz="quarter" idx="12"/>
          </p:nvPr>
        </p:nvSpPr>
        <p:spPr/>
        <p:txBody>
          <a:bodyPr anchor="t">
            <a:normAutofit/>
          </a:bodyPr>
          <a:lstStyle/>
          <a:p>
            <a:pPr>
              <a:spcAft>
                <a:spcPts val="600"/>
              </a:spcAft>
            </a:pPr>
            <a:fld id="{7A7A97EF-C944-4447-B862-B593E9B4A0FF}" type="slidenum">
              <a:rPr lang="en-US" smtClean="0"/>
              <a:pPr>
                <a:spcAft>
                  <a:spcPts val="600"/>
                </a:spcAft>
              </a:pPr>
              <a:t>2</a:t>
            </a:fld>
            <a:endParaRPr lang="en-US" dirty="0"/>
          </a:p>
        </p:txBody>
      </p:sp>
      <p:sp>
        <p:nvSpPr>
          <p:cNvPr id="4" name="Title 3">
            <a:extLst>
              <a:ext uri="{FF2B5EF4-FFF2-40B4-BE49-F238E27FC236}">
                <a16:creationId xmlns:a16="http://schemas.microsoft.com/office/drawing/2014/main" id="{16513C16-E918-4494-CCA7-3BAA819D8D7F}"/>
              </a:ext>
            </a:extLst>
          </p:cNvPr>
          <p:cNvSpPr>
            <a:spLocks noGrp="1"/>
          </p:cNvSpPr>
          <p:nvPr>
            <p:ph type="title"/>
          </p:nvPr>
        </p:nvSpPr>
        <p:spPr/>
        <p:txBody>
          <a:bodyPr anchor="t">
            <a:normAutofit/>
          </a:bodyPr>
          <a:lstStyle/>
          <a:p>
            <a:r>
              <a:rPr lang="en-US" dirty="0"/>
              <a:t>Learning Objectives</a:t>
            </a:r>
          </a:p>
        </p:txBody>
      </p:sp>
      <p:sp>
        <p:nvSpPr>
          <p:cNvPr id="5" name="Content Placeholder 4">
            <a:extLst>
              <a:ext uri="{FF2B5EF4-FFF2-40B4-BE49-F238E27FC236}">
                <a16:creationId xmlns:a16="http://schemas.microsoft.com/office/drawing/2014/main" id="{FA4BC4DE-6CE9-0E0B-8166-43E416D2AD14}"/>
              </a:ext>
            </a:extLst>
          </p:cNvPr>
          <p:cNvSpPr>
            <a:spLocks noGrp="1"/>
          </p:cNvSpPr>
          <p:nvPr>
            <p:ph idx="1"/>
          </p:nvPr>
        </p:nvSpPr>
        <p:spPr>
          <a:xfrm>
            <a:off x="419100" y="1403349"/>
            <a:ext cx="4675414" cy="4806951"/>
          </a:xfrm>
        </p:spPr>
        <p:txBody>
          <a:bodyPr>
            <a:normAutofit/>
          </a:bodyPr>
          <a:lstStyle/>
          <a:p>
            <a:r>
              <a:rPr lang="en-US" dirty="0"/>
              <a:t>By the end of this session, you will be able to:</a:t>
            </a:r>
          </a:p>
          <a:p>
            <a:pPr marL="285750" indent="-285750">
              <a:buClr>
                <a:schemeClr val="bg1"/>
              </a:buClr>
              <a:buFont typeface="Arial" panose="020B0604020202020204" pitchFamily="34" charset="0"/>
              <a:buChar char="•"/>
            </a:pPr>
            <a:r>
              <a:rPr lang="en-US" dirty="0"/>
              <a:t>Identify key safety responsibilities at JDL Data Centers</a:t>
            </a:r>
          </a:p>
          <a:p>
            <a:pPr marL="285750" indent="-285750">
              <a:buClr>
                <a:schemeClr val="bg1"/>
              </a:buClr>
              <a:buFont typeface="Arial" panose="020B0604020202020204" pitchFamily="34" charset="0"/>
              <a:buChar char="•"/>
            </a:pPr>
            <a:r>
              <a:rPr lang="en-US" dirty="0"/>
              <a:t>Recognize common operational hazards</a:t>
            </a:r>
          </a:p>
          <a:p>
            <a:pPr marL="285750" indent="-285750">
              <a:buClr>
                <a:schemeClr val="bg1"/>
              </a:buClr>
              <a:buFont typeface="Arial" panose="020B0604020202020204" pitchFamily="34" charset="0"/>
              <a:buChar char="•"/>
            </a:pPr>
            <a:r>
              <a:rPr lang="en-US" dirty="0"/>
              <a:t>Apply daily safety practices aligned with compliance requirements</a:t>
            </a:r>
          </a:p>
          <a:p>
            <a:pPr marL="285750" indent="-285750">
              <a:buClr>
                <a:schemeClr val="bg1"/>
              </a:buClr>
              <a:buFont typeface="Arial" panose="020B0604020202020204" pitchFamily="34" charset="0"/>
              <a:buChar char="•"/>
            </a:pPr>
            <a:r>
              <a:rPr lang="en-US" dirty="0"/>
              <a:t>Respond appropriately to safety incidents</a:t>
            </a:r>
          </a:p>
        </p:txBody>
      </p:sp>
      <p:pic>
        <p:nvPicPr>
          <p:cNvPr id="11" name="Picture 10">
            <a:extLst>
              <a:ext uri="{FF2B5EF4-FFF2-40B4-BE49-F238E27FC236}">
                <a16:creationId xmlns:a16="http://schemas.microsoft.com/office/drawing/2014/main" id="{880060BD-4A25-0F43-9A5B-A3014B96E33E}"/>
              </a:ext>
            </a:extLst>
          </p:cNvPr>
          <p:cNvPicPr>
            <a:picLocks noChangeAspect="1"/>
          </p:cNvPicPr>
          <p:nvPr/>
        </p:nvPicPr>
        <p:blipFill>
          <a:blip r:embed="rId4"/>
          <a:srcRect l="7153" r="14310" b="-1"/>
          <a:stretch>
            <a:fillRect/>
          </a:stretch>
        </p:blipFill>
        <p:spPr>
          <a:xfrm>
            <a:off x="6638823" y="2249715"/>
            <a:ext cx="4440983" cy="3760429"/>
          </a:xfrm>
          <a:prstGeom prst="rect">
            <a:avLst/>
          </a:prstGeom>
          <a:noFill/>
        </p:spPr>
      </p:pic>
    </p:spTree>
    <p:custDataLst>
      <p:tags r:id="rId1"/>
    </p:custDataLst>
    <p:extLst>
      <p:ext uri="{BB962C8B-B14F-4D97-AF65-F5344CB8AC3E}">
        <p14:creationId xmlns:p14="http://schemas.microsoft.com/office/powerpoint/2010/main" val="1930206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DA490-3116-B113-572A-E4FA1EA21CA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D2FCA1-32A6-86E5-2F12-16BC97E0743F}"/>
              </a:ext>
            </a:extLst>
          </p:cNvPr>
          <p:cNvSpPr>
            <a:spLocks noGrp="1"/>
          </p:cNvSpPr>
          <p:nvPr>
            <p:ph type="ftr" sz="quarter" idx="11"/>
          </p:nvPr>
        </p:nvSpPr>
        <p:spPr>
          <a:xfrm>
            <a:off x="419100" y="6492875"/>
            <a:ext cx="10248900" cy="244653"/>
          </a:xfrm>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20294C89-DE33-BF35-9CD4-5D36968CD25C}"/>
              </a:ext>
            </a:extLst>
          </p:cNvPr>
          <p:cNvSpPr>
            <a:spLocks noGrp="1"/>
          </p:cNvSpPr>
          <p:nvPr>
            <p:ph type="sldNum" sz="quarter" idx="12"/>
          </p:nvPr>
        </p:nvSpPr>
        <p:spPr>
          <a:xfrm>
            <a:off x="11222182" y="6492875"/>
            <a:ext cx="550718" cy="365125"/>
          </a:xfrm>
        </p:spPr>
        <p:txBody>
          <a:bodyPr anchor="t">
            <a:normAutofit/>
          </a:bodyPr>
          <a:lstStyle/>
          <a:p>
            <a:pPr>
              <a:spcAft>
                <a:spcPts val="600"/>
              </a:spcAft>
            </a:pPr>
            <a:fld id="{7A7A97EF-C944-4447-B862-B593E9B4A0FF}" type="slidenum">
              <a:rPr lang="en-US" smtClean="0"/>
              <a:pPr>
                <a:spcAft>
                  <a:spcPts val="600"/>
                </a:spcAft>
              </a:pPr>
              <a:t>20</a:t>
            </a:fld>
            <a:endParaRPr lang="en-US" dirty="0"/>
          </a:p>
        </p:txBody>
      </p:sp>
      <p:sp>
        <p:nvSpPr>
          <p:cNvPr id="6" name="Title 5">
            <a:extLst>
              <a:ext uri="{FF2B5EF4-FFF2-40B4-BE49-F238E27FC236}">
                <a16:creationId xmlns:a16="http://schemas.microsoft.com/office/drawing/2014/main" id="{1D76B82C-9B7F-5240-69C6-ED2B26D06F67}"/>
              </a:ext>
            </a:extLst>
          </p:cNvPr>
          <p:cNvSpPr>
            <a:spLocks noGrp="1"/>
          </p:cNvSpPr>
          <p:nvPr>
            <p:ph type="title"/>
          </p:nvPr>
        </p:nvSpPr>
        <p:spPr>
          <a:xfrm>
            <a:off x="419100" y="419101"/>
            <a:ext cx="9777323" cy="457020"/>
          </a:xfrm>
        </p:spPr>
        <p:txBody>
          <a:bodyPr anchor="t">
            <a:normAutofit/>
          </a:bodyPr>
          <a:lstStyle/>
          <a:p>
            <a:r>
              <a:rPr lang="en-US" dirty="0"/>
              <a:t>Summary</a:t>
            </a:r>
          </a:p>
        </p:txBody>
      </p:sp>
      <p:sp>
        <p:nvSpPr>
          <p:cNvPr id="7" name="Content Placeholder 6">
            <a:extLst>
              <a:ext uri="{FF2B5EF4-FFF2-40B4-BE49-F238E27FC236}">
                <a16:creationId xmlns:a16="http://schemas.microsoft.com/office/drawing/2014/main" id="{E5326E8C-ABBE-0685-DDC5-B22C6BBAED14}"/>
              </a:ext>
            </a:extLst>
          </p:cNvPr>
          <p:cNvSpPr>
            <a:spLocks noGrp="1"/>
          </p:cNvSpPr>
          <p:nvPr>
            <p:ph idx="1"/>
          </p:nvPr>
        </p:nvSpPr>
        <p:spPr>
          <a:xfrm>
            <a:off x="419100" y="1403349"/>
            <a:ext cx="5394960" cy="4806951"/>
          </a:xfrm>
        </p:spPr>
        <p:txBody>
          <a:bodyPr>
            <a:normAutofit/>
          </a:bodyPr>
          <a:lstStyle/>
          <a:p>
            <a:pPr marL="285750" indent="-285750">
              <a:buFont typeface="Arial" panose="020B0604020202020204" pitchFamily="34" charset="0"/>
              <a:buChar char="•"/>
            </a:pPr>
            <a:r>
              <a:rPr lang="en-US" dirty="0"/>
              <a:t>Safety and compliance support daily operations</a:t>
            </a:r>
          </a:p>
          <a:p>
            <a:pPr marL="285750" indent="-285750">
              <a:buFont typeface="Arial" panose="020B0604020202020204" pitchFamily="34" charset="0"/>
              <a:buChar char="•"/>
            </a:pPr>
            <a:r>
              <a:rPr lang="en-US" dirty="0"/>
              <a:t>Procedures protect people and infrastructure</a:t>
            </a:r>
          </a:p>
          <a:p>
            <a:pPr marL="285750" indent="-285750">
              <a:buFont typeface="Arial" panose="020B0604020202020204" pitchFamily="34" charset="0"/>
              <a:buChar char="•"/>
            </a:pPr>
            <a:r>
              <a:rPr lang="en-US" dirty="0"/>
              <a:t>Everyone plays a role</a:t>
            </a:r>
          </a:p>
        </p:txBody>
      </p:sp>
      <p:pic>
        <p:nvPicPr>
          <p:cNvPr id="4" name="Picture 3">
            <a:extLst>
              <a:ext uri="{FF2B5EF4-FFF2-40B4-BE49-F238E27FC236}">
                <a16:creationId xmlns:a16="http://schemas.microsoft.com/office/drawing/2014/main" id="{05917440-B75A-533E-BA67-6FC017CE7453}"/>
              </a:ext>
            </a:extLst>
          </p:cNvPr>
          <p:cNvPicPr>
            <a:picLocks noChangeAspect="1"/>
          </p:cNvPicPr>
          <p:nvPr/>
        </p:nvPicPr>
        <p:blipFill>
          <a:blip r:embed="rId4"/>
          <a:srcRect l="7557" r="20895" b="1"/>
          <a:stretch>
            <a:fillRect/>
          </a:stretch>
        </p:blipFill>
        <p:spPr>
          <a:xfrm>
            <a:off x="6096000" y="1403349"/>
            <a:ext cx="5394960" cy="4806951"/>
          </a:xfrm>
          <a:prstGeom prst="rect">
            <a:avLst/>
          </a:prstGeom>
          <a:noFill/>
        </p:spPr>
      </p:pic>
    </p:spTree>
    <p:custDataLst>
      <p:tags r:id="rId1"/>
    </p:custDataLst>
    <p:extLst>
      <p:ext uri="{BB962C8B-B14F-4D97-AF65-F5344CB8AC3E}">
        <p14:creationId xmlns:p14="http://schemas.microsoft.com/office/powerpoint/2010/main" val="3855468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DD0F2-B1EB-1C0A-7A88-D1B1A97EB7C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18394CD-E22D-2A92-B87D-08A71F8CFA96}"/>
              </a:ext>
            </a:extLst>
          </p:cNvPr>
          <p:cNvSpPr>
            <a:spLocks noGrp="1"/>
          </p:cNvSpPr>
          <p:nvPr>
            <p:ph type="ftr" sz="quarter" idx="11"/>
          </p:nvPr>
        </p:nvSpPr>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AE003728-7798-5A50-EF7F-CF046C84A611}"/>
              </a:ext>
            </a:extLst>
          </p:cNvPr>
          <p:cNvSpPr>
            <a:spLocks noGrp="1"/>
          </p:cNvSpPr>
          <p:nvPr>
            <p:ph type="sldNum" sz="quarter" idx="12"/>
          </p:nvPr>
        </p:nvSpPr>
        <p:spPr/>
        <p:txBody>
          <a:bodyPr anchor="t">
            <a:normAutofit/>
          </a:bodyPr>
          <a:lstStyle/>
          <a:p>
            <a:pPr>
              <a:spcAft>
                <a:spcPts val="600"/>
              </a:spcAft>
            </a:pPr>
            <a:fld id="{7A7A97EF-C944-4447-B862-B593E9B4A0FF}" type="slidenum">
              <a:rPr lang="en-US" smtClean="0"/>
              <a:pPr>
                <a:spcAft>
                  <a:spcPts val="600"/>
                </a:spcAft>
              </a:pPr>
              <a:t>21</a:t>
            </a:fld>
            <a:endParaRPr lang="en-US" dirty="0"/>
          </a:p>
        </p:txBody>
      </p:sp>
      <p:sp>
        <p:nvSpPr>
          <p:cNvPr id="4" name="Title 3">
            <a:extLst>
              <a:ext uri="{FF2B5EF4-FFF2-40B4-BE49-F238E27FC236}">
                <a16:creationId xmlns:a16="http://schemas.microsoft.com/office/drawing/2014/main" id="{3D6BEEB8-3D66-AF77-5D1F-CCDCD139FC49}"/>
              </a:ext>
            </a:extLst>
          </p:cNvPr>
          <p:cNvSpPr>
            <a:spLocks noGrp="1"/>
          </p:cNvSpPr>
          <p:nvPr>
            <p:ph type="title"/>
          </p:nvPr>
        </p:nvSpPr>
        <p:spPr/>
        <p:txBody>
          <a:bodyPr anchor="t">
            <a:normAutofit/>
          </a:bodyPr>
          <a:lstStyle/>
          <a:p>
            <a:r>
              <a:rPr lang="en-US" dirty="0"/>
              <a:t>Key Takeaways</a:t>
            </a:r>
          </a:p>
        </p:txBody>
      </p:sp>
      <p:sp>
        <p:nvSpPr>
          <p:cNvPr id="5" name="Content Placeholder 4">
            <a:extLst>
              <a:ext uri="{FF2B5EF4-FFF2-40B4-BE49-F238E27FC236}">
                <a16:creationId xmlns:a16="http://schemas.microsoft.com/office/drawing/2014/main" id="{C3DA05B3-1C0E-E1A3-174F-F237EDD1AC08}"/>
              </a:ext>
            </a:extLst>
          </p:cNvPr>
          <p:cNvSpPr>
            <a:spLocks noGrp="1"/>
          </p:cNvSpPr>
          <p:nvPr>
            <p:ph idx="1"/>
          </p:nvPr>
        </p:nvSpPr>
        <p:spPr>
          <a:xfrm>
            <a:off x="419100" y="1403349"/>
            <a:ext cx="5676900" cy="4806951"/>
          </a:xfrm>
        </p:spPr>
        <p:txBody>
          <a:bodyPr>
            <a:normAutofit/>
          </a:bodyPr>
          <a:lstStyle/>
          <a:p>
            <a:pPr marL="285750" indent="-285750">
              <a:buClr>
                <a:schemeClr val="bg1"/>
              </a:buClr>
              <a:buFont typeface="Arial" panose="020B0604020202020204" pitchFamily="34" charset="0"/>
              <a:buChar char="•"/>
            </a:pPr>
            <a:r>
              <a:rPr lang="en-US" dirty="0"/>
              <a:t>Follow procedures every shift</a:t>
            </a:r>
          </a:p>
          <a:p>
            <a:pPr marL="285750" indent="-285750">
              <a:buClr>
                <a:schemeClr val="bg1"/>
              </a:buClr>
              <a:buFont typeface="Arial" panose="020B0604020202020204" pitchFamily="34" charset="0"/>
              <a:buChar char="•"/>
            </a:pPr>
            <a:r>
              <a:rPr lang="en-US" dirty="0"/>
              <a:t>Speak up about hazards</a:t>
            </a:r>
          </a:p>
          <a:p>
            <a:pPr marL="285750" indent="-285750">
              <a:buClr>
                <a:schemeClr val="bg1"/>
              </a:buClr>
              <a:buFont typeface="Arial" panose="020B0604020202020204" pitchFamily="34" charset="0"/>
              <a:buChar char="•"/>
            </a:pPr>
            <a:r>
              <a:rPr lang="en-US" dirty="0"/>
              <a:t>Safety is a shared responsibility</a:t>
            </a:r>
          </a:p>
          <a:p>
            <a:pPr marL="285750" indent="-285750">
              <a:buClr>
                <a:schemeClr val="bg1"/>
              </a:buClr>
              <a:buFont typeface="Arial" panose="020B0604020202020204" pitchFamily="34" charset="0"/>
              <a:buChar char="•"/>
            </a:pPr>
            <a:endParaRPr lang="en-US" dirty="0"/>
          </a:p>
          <a:p>
            <a:pPr>
              <a:buClr>
                <a:schemeClr val="bg1"/>
              </a:buClr>
            </a:pPr>
            <a:r>
              <a:rPr lang="en-US" dirty="0"/>
              <a:t>Finally, what is </a:t>
            </a:r>
            <a:r>
              <a:rPr lang="en-US" b="1" dirty="0"/>
              <a:t>one action </a:t>
            </a:r>
            <a:r>
              <a:rPr lang="en-US" dirty="0"/>
              <a:t>you will apply immediately?</a:t>
            </a:r>
          </a:p>
        </p:txBody>
      </p:sp>
      <p:pic>
        <p:nvPicPr>
          <p:cNvPr id="8" name="Picture 7">
            <a:extLst>
              <a:ext uri="{FF2B5EF4-FFF2-40B4-BE49-F238E27FC236}">
                <a16:creationId xmlns:a16="http://schemas.microsoft.com/office/drawing/2014/main" id="{0C265A1F-DB51-CC00-655A-0C6F5F7B7027}"/>
              </a:ext>
            </a:extLst>
          </p:cNvPr>
          <p:cNvPicPr>
            <a:picLocks noChangeAspect="1"/>
          </p:cNvPicPr>
          <p:nvPr/>
        </p:nvPicPr>
        <p:blipFill>
          <a:blip r:embed="rId4"/>
          <a:srcRect l="7153" r="14310" b="-1"/>
          <a:stretch>
            <a:fillRect/>
          </a:stretch>
        </p:blipFill>
        <p:spPr>
          <a:xfrm>
            <a:off x="6638823" y="2249715"/>
            <a:ext cx="4440983" cy="3760429"/>
          </a:xfrm>
          <a:prstGeom prst="rect">
            <a:avLst/>
          </a:prstGeom>
          <a:noFill/>
        </p:spPr>
      </p:pic>
    </p:spTree>
    <p:custDataLst>
      <p:tags r:id="rId1"/>
    </p:custDataLst>
    <p:extLst>
      <p:ext uri="{BB962C8B-B14F-4D97-AF65-F5344CB8AC3E}">
        <p14:creationId xmlns:p14="http://schemas.microsoft.com/office/powerpoint/2010/main" val="1486363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AA71BD-8E8B-4272-42A1-ACF551EBF99E}"/>
              </a:ext>
            </a:extLst>
          </p:cNvPr>
          <p:cNvSpPr>
            <a:spLocks noGrp="1"/>
          </p:cNvSpPr>
          <p:nvPr>
            <p:ph type="ftr" sz="quarter" idx="11"/>
          </p:nvPr>
        </p:nvSpPr>
        <p:spPr>
          <a:xfrm>
            <a:off x="419100" y="6492875"/>
            <a:ext cx="10248900" cy="244653"/>
          </a:xfrm>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DAB2A59B-9F63-9288-BC48-2E2162051C00}"/>
              </a:ext>
            </a:extLst>
          </p:cNvPr>
          <p:cNvSpPr>
            <a:spLocks noGrp="1"/>
          </p:cNvSpPr>
          <p:nvPr>
            <p:ph type="sldNum" sz="quarter" idx="12"/>
          </p:nvPr>
        </p:nvSpPr>
        <p:spPr>
          <a:xfrm>
            <a:off x="11222182" y="6492875"/>
            <a:ext cx="550718" cy="365125"/>
          </a:xfrm>
        </p:spPr>
        <p:txBody>
          <a:bodyPr anchor="t">
            <a:normAutofit/>
          </a:bodyPr>
          <a:lstStyle/>
          <a:p>
            <a:pPr>
              <a:spcAft>
                <a:spcPts val="600"/>
              </a:spcAft>
            </a:pPr>
            <a:fld id="{7A7A97EF-C944-4447-B862-B593E9B4A0FF}" type="slidenum">
              <a:rPr lang="en-US" smtClean="0"/>
              <a:pPr>
                <a:spcAft>
                  <a:spcPts val="600"/>
                </a:spcAft>
              </a:pPr>
              <a:t>22</a:t>
            </a:fld>
            <a:endParaRPr lang="en-US" dirty="0"/>
          </a:p>
        </p:txBody>
      </p:sp>
      <p:sp>
        <p:nvSpPr>
          <p:cNvPr id="6" name="Title 5">
            <a:extLst>
              <a:ext uri="{FF2B5EF4-FFF2-40B4-BE49-F238E27FC236}">
                <a16:creationId xmlns:a16="http://schemas.microsoft.com/office/drawing/2014/main" id="{338802D6-4612-3CD2-FC52-BB6E87FE6364}"/>
              </a:ext>
            </a:extLst>
          </p:cNvPr>
          <p:cNvSpPr>
            <a:spLocks noGrp="1"/>
          </p:cNvSpPr>
          <p:nvPr>
            <p:ph type="title"/>
          </p:nvPr>
        </p:nvSpPr>
        <p:spPr>
          <a:xfrm>
            <a:off x="419100" y="419101"/>
            <a:ext cx="9604794" cy="457020"/>
          </a:xfrm>
        </p:spPr>
        <p:txBody>
          <a:bodyPr anchor="t">
            <a:normAutofit/>
          </a:bodyPr>
          <a:lstStyle/>
          <a:p>
            <a:r>
              <a:rPr lang="en-US" dirty="0"/>
              <a:t>Questions &amp; Discussion</a:t>
            </a:r>
          </a:p>
        </p:txBody>
      </p:sp>
      <p:sp>
        <p:nvSpPr>
          <p:cNvPr id="7" name="Content Placeholder 6">
            <a:extLst>
              <a:ext uri="{FF2B5EF4-FFF2-40B4-BE49-F238E27FC236}">
                <a16:creationId xmlns:a16="http://schemas.microsoft.com/office/drawing/2014/main" id="{5B8A5A15-5EB2-C1F8-D08B-E4A6432BDFEA}"/>
              </a:ext>
            </a:extLst>
          </p:cNvPr>
          <p:cNvSpPr>
            <a:spLocks noGrp="1"/>
          </p:cNvSpPr>
          <p:nvPr>
            <p:ph idx="1"/>
          </p:nvPr>
        </p:nvSpPr>
        <p:spPr>
          <a:xfrm>
            <a:off x="419100" y="1403349"/>
            <a:ext cx="5394960" cy="4806951"/>
          </a:xfrm>
        </p:spPr>
        <p:txBody>
          <a:bodyPr>
            <a:normAutofit/>
          </a:bodyPr>
          <a:lstStyle/>
          <a:p>
            <a:r>
              <a:rPr lang="en-US" b="1" dirty="0"/>
              <a:t>Questions?</a:t>
            </a:r>
          </a:p>
        </p:txBody>
      </p:sp>
      <p:pic>
        <p:nvPicPr>
          <p:cNvPr id="15362" name="Picture 2" descr="92+ Thousand Discussion Questions Royalty-Free Images, Stock Photos &amp;  Pictures | Shutterstock">
            <a:extLst>
              <a:ext uri="{FF2B5EF4-FFF2-40B4-BE49-F238E27FC236}">
                <a16:creationId xmlns:a16="http://schemas.microsoft.com/office/drawing/2014/main" id="{DADFB50B-EF5D-4292-CE0E-8649C080BF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9103" r="4039"/>
          <a:stretch>
            <a:fillRect/>
          </a:stretch>
        </p:blipFill>
        <p:spPr bwMode="auto">
          <a:xfrm>
            <a:off x="6096000" y="1403349"/>
            <a:ext cx="5394960" cy="480695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27636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984E9-A67A-1C91-7345-F8A34CC129C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D9E8CB-294A-F816-D0C5-3FC85DDF2509}"/>
              </a:ext>
            </a:extLst>
          </p:cNvPr>
          <p:cNvSpPr>
            <a:spLocks noGrp="1"/>
          </p:cNvSpPr>
          <p:nvPr>
            <p:ph type="ftr" sz="quarter" idx="11"/>
          </p:nvPr>
        </p:nvSpPr>
        <p:spPr>
          <a:xfrm>
            <a:off x="419100" y="6492875"/>
            <a:ext cx="10248900" cy="244653"/>
          </a:xfrm>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E9180FD7-4BB4-43F1-A4EA-BBBD1A9BFBB0}"/>
              </a:ext>
            </a:extLst>
          </p:cNvPr>
          <p:cNvSpPr>
            <a:spLocks noGrp="1"/>
          </p:cNvSpPr>
          <p:nvPr>
            <p:ph type="sldNum" sz="quarter" idx="12"/>
          </p:nvPr>
        </p:nvSpPr>
        <p:spPr>
          <a:xfrm>
            <a:off x="11222182" y="6492875"/>
            <a:ext cx="550718" cy="365125"/>
          </a:xfrm>
        </p:spPr>
        <p:txBody>
          <a:bodyPr anchor="t">
            <a:normAutofit/>
          </a:bodyPr>
          <a:lstStyle/>
          <a:p>
            <a:pPr>
              <a:spcAft>
                <a:spcPts val="600"/>
              </a:spcAft>
            </a:pPr>
            <a:fld id="{7A7A97EF-C944-4447-B862-B593E9B4A0FF}" type="slidenum">
              <a:rPr lang="en-US" smtClean="0"/>
              <a:pPr>
                <a:spcAft>
                  <a:spcPts val="600"/>
                </a:spcAft>
              </a:pPr>
              <a:t>23</a:t>
            </a:fld>
            <a:endParaRPr lang="en-US" dirty="0"/>
          </a:p>
        </p:txBody>
      </p:sp>
      <p:sp>
        <p:nvSpPr>
          <p:cNvPr id="6" name="Title 5">
            <a:extLst>
              <a:ext uri="{FF2B5EF4-FFF2-40B4-BE49-F238E27FC236}">
                <a16:creationId xmlns:a16="http://schemas.microsoft.com/office/drawing/2014/main" id="{5845FA24-6B81-8FDA-06EF-D04AFE1EC591}"/>
              </a:ext>
            </a:extLst>
          </p:cNvPr>
          <p:cNvSpPr>
            <a:spLocks noGrp="1"/>
          </p:cNvSpPr>
          <p:nvPr>
            <p:ph type="title"/>
          </p:nvPr>
        </p:nvSpPr>
        <p:spPr>
          <a:xfrm>
            <a:off x="419100" y="419101"/>
            <a:ext cx="9777323" cy="457020"/>
          </a:xfrm>
        </p:spPr>
        <p:txBody>
          <a:bodyPr anchor="t">
            <a:normAutofit/>
          </a:bodyPr>
          <a:lstStyle/>
          <a:p>
            <a:r>
              <a:rPr lang="en-US" dirty="0"/>
              <a:t>Resources &amp; Next Steps</a:t>
            </a:r>
          </a:p>
        </p:txBody>
      </p:sp>
      <p:sp>
        <p:nvSpPr>
          <p:cNvPr id="7" name="Content Placeholder 6">
            <a:extLst>
              <a:ext uri="{FF2B5EF4-FFF2-40B4-BE49-F238E27FC236}">
                <a16:creationId xmlns:a16="http://schemas.microsoft.com/office/drawing/2014/main" id="{8C144229-66E7-0399-47D9-02A29D53D2CD}"/>
              </a:ext>
            </a:extLst>
          </p:cNvPr>
          <p:cNvSpPr>
            <a:spLocks noGrp="1"/>
          </p:cNvSpPr>
          <p:nvPr>
            <p:ph idx="1"/>
          </p:nvPr>
        </p:nvSpPr>
        <p:spPr>
          <a:xfrm>
            <a:off x="419100" y="1403349"/>
            <a:ext cx="5394960" cy="4806951"/>
          </a:xfrm>
        </p:spPr>
        <p:txBody>
          <a:bodyPr>
            <a:normAutofit/>
          </a:bodyPr>
          <a:lstStyle/>
          <a:p>
            <a:pPr marL="285750" indent="-285750">
              <a:buFont typeface="Arial" panose="020B0604020202020204" pitchFamily="34" charset="0"/>
              <a:buChar char="•"/>
            </a:pPr>
            <a:r>
              <a:rPr lang="en-US" dirty="0"/>
              <a:t>JDL Data Centers’ safety policies</a:t>
            </a:r>
          </a:p>
          <a:p>
            <a:pPr marL="285750" indent="-285750">
              <a:buFont typeface="Arial" panose="020B0604020202020204" pitchFamily="34" charset="0"/>
              <a:buChar char="•"/>
            </a:pPr>
            <a:r>
              <a:rPr lang="en-US" dirty="0"/>
              <a:t>Site-specific procedures, including the </a:t>
            </a:r>
            <a:r>
              <a:rPr lang="en-US" b="1" dirty="0"/>
              <a:t>Incident Response and Incident Reporting Job Aid </a:t>
            </a:r>
          </a:p>
          <a:p>
            <a:pPr marL="285750" indent="-285750">
              <a:buFont typeface="Arial" panose="020B0604020202020204" pitchFamily="34" charset="0"/>
              <a:buChar char="•"/>
            </a:pPr>
            <a:r>
              <a:rPr lang="en-US" dirty="0"/>
              <a:t>Supervisor contacts</a:t>
            </a:r>
          </a:p>
          <a:p>
            <a:pPr marL="285750" indent="-285750">
              <a:buFont typeface="Arial" panose="020B0604020202020204" pitchFamily="34" charset="0"/>
              <a:buChar char="•"/>
            </a:pPr>
            <a:r>
              <a:rPr lang="en-US" dirty="0"/>
              <a:t>Feedback survey</a:t>
            </a:r>
          </a:p>
        </p:txBody>
      </p:sp>
      <p:pic>
        <p:nvPicPr>
          <p:cNvPr id="17414" name="Picture 6" descr="15,900+ Digital Resource Library Stock Photos, Pictures &amp; Royalty-Free  Images - iStock">
            <a:extLst>
              <a:ext uri="{FF2B5EF4-FFF2-40B4-BE49-F238E27FC236}">
                <a16:creationId xmlns:a16="http://schemas.microsoft.com/office/drawing/2014/main" id="{CB48D42B-A91D-D8E0-834E-38AF3B3574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1486" y="1403349"/>
            <a:ext cx="5829300" cy="43719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47133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3788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2EA7D9-E2EC-A448-66E0-0DEEE88A96DC}"/>
              </a:ext>
            </a:extLst>
          </p:cNvPr>
          <p:cNvSpPr>
            <a:spLocks noGrp="1"/>
          </p:cNvSpPr>
          <p:nvPr>
            <p:ph type="ftr" sz="quarter" idx="11"/>
          </p:nvPr>
        </p:nvSpPr>
        <p:spPr/>
        <p:txBody>
          <a:body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3" name="Slide Number Placeholder 2">
            <a:extLst>
              <a:ext uri="{FF2B5EF4-FFF2-40B4-BE49-F238E27FC236}">
                <a16:creationId xmlns:a16="http://schemas.microsoft.com/office/drawing/2014/main" id="{35A8FE63-9A05-4535-8176-78871DFE44F9}"/>
              </a:ext>
            </a:extLst>
          </p:cNvPr>
          <p:cNvSpPr>
            <a:spLocks noGrp="1"/>
          </p:cNvSpPr>
          <p:nvPr>
            <p:ph type="sldNum" sz="quarter" idx="12"/>
          </p:nvPr>
        </p:nvSpPr>
        <p:spPr/>
        <p:txBody>
          <a:bodyPr/>
          <a:lstStyle/>
          <a:p>
            <a:fld id="{7A7A97EF-C944-4447-B862-B593E9B4A0FF}" type="slidenum">
              <a:rPr lang="en-US" smtClean="0"/>
              <a:pPr/>
              <a:t>3</a:t>
            </a:fld>
            <a:endParaRPr lang="en-US" dirty="0"/>
          </a:p>
        </p:txBody>
      </p:sp>
      <p:sp>
        <p:nvSpPr>
          <p:cNvPr id="6" name="Title 5">
            <a:extLst>
              <a:ext uri="{FF2B5EF4-FFF2-40B4-BE49-F238E27FC236}">
                <a16:creationId xmlns:a16="http://schemas.microsoft.com/office/drawing/2014/main" id="{0BA66039-0DF3-F862-3499-532FC3E36518}"/>
              </a:ext>
            </a:extLst>
          </p:cNvPr>
          <p:cNvSpPr>
            <a:spLocks noGrp="1"/>
          </p:cNvSpPr>
          <p:nvPr>
            <p:ph type="title"/>
          </p:nvPr>
        </p:nvSpPr>
        <p:spPr/>
        <p:txBody>
          <a:bodyPr/>
          <a:lstStyle/>
          <a:p>
            <a:r>
              <a:rPr lang="en-US" dirty="0"/>
              <a:t>Why Safety Matters in Data Centers</a:t>
            </a:r>
          </a:p>
        </p:txBody>
      </p:sp>
      <p:sp>
        <p:nvSpPr>
          <p:cNvPr id="7" name="Content Placeholder 6">
            <a:extLst>
              <a:ext uri="{FF2B5EF4-FFF2-40B4-BE49-F238E27FC236}">
                <a16:creationId xmlns:a16="http://schemas.microsoft.com/office/drawing/2014/main" id="{FFB53E28-2164-6CB6-31D8-5818C305FA29}"/>
              </a:ext>
            </a:extLst>
          </p:cNvPr>
          <p:cNvSpPr>
            <a:spLocks noGrp="1"/>
          </p:cNvSpPr>
          <p:nvPr>
            <p:ph idx="1"/>
          </p:nvPr>
        </p:nvSpPr>
        <p:spPr/>
        <p:txBody>
          <a:bodyPr/>
          <a:lstStyle/>
          <a:p>
            <a:pPr marL="285750" indent="-285750">
              <a:buFont typeface="Arial" panose="020B0604020202020204" pitchFamily="34" charset="0"/>
              <a:buChar char="•"/>
            </a:pPr>
            <a:r>
              <a:rPr lang="en-US" dirty="0">
                <a:solidFill>
                  <a:schemeClr val="accent1"/>
                </a:solidFill>
              </a:rPr>
              <a:t>Protect people and critical infrastructure</a:t>
            </a:r>
          </a:p>
          <a:p>
            <a:pPr marL="285750" indent="-285750">
              <a:buFont typeface="Arial" panose="020B0604020202020204" pitchFamily="34" charset="0"/>
              <a:buChar char="•"/>
            </a:pPr>
            <a:r>
              <a:rPr lang="en-US" dirty="0">
                <a:solidFill>
                  <a:schemeClr val="accent1"/>
                </a:solidFill>
              </a:rPr>
              <a:t>Prevent downtime and equipment damage</a:t>
            </a:r>
          </a:p>
          <a:p>
            <a:pPr marL="285750" indent="-285750">
              <a:buFont typeface="Arial" panose="020B0604020202020204" pitchFamily="34" charset="0"/>
              <a:buChar char="•"/>
            </a:pPr>
            <a:r>
              <a:rPr lang="en-US" dirty="0">
                <a:solidFill>
                  <a:schemeClr val="accent1"/>
                </a:solidFill>
              </a:rPr>
              <a:t>Meet regulatory and operational standards</a:t>
            </a:r>
          </a:p>
        </p:txBody>
      </p:sp>
      <p:pic>
        <p:nvPicPr>
          <p:cNvPr id="9" name="Picture 8">
            <a:extLst>
              <a:ext uri="{FF2B5EF4-FFF2-40B4-BE49-F238E27FC236}">
                <a16:creationId xmlns:a16="http://schemas.microsoft.com/office/drawing/2014/main" id="{1A58CB40-D3EA-7AA9-FFA3-93409202C7C4}"/>
              </a:ext>
            </a:extLst>
          </p:cNvPr>
          <p:cNvPicPr>
            <a:picLocks noChangeAspect="1"/>
          </p:cNvPicPr>
          <p:nvPr/>
        </p:nvPicPr>
        <p:blipFill>
          <a:blip r:embed="rId4"/>
          <a:stretch>
            <a:fillRect/>
          </a:stretch>
        </p:blipFill>
        <p:spPr>
          <a:xfrm>
            <a:off x="4869481" y="2761992"/>
            <a:ext cx="6352701" cy="3232540"/>
          </a:xfrm>
          <a:prstGeom prst="rect">
            <a:avLst/>
          </a:prstGeom>
        </p:spPr>
      </p:pic>
    </p:spTree>
    <p:custDataLst>
      <p:tags r:id="rId1"/>
    </p:custDataLst>
    <p:extLst>
      <p:ext uri="{BB962C8B-B14F-4D97-AF65-F5344CB8AC3E}">
        <p14:creationId xmlns:p14="http://schemas.microsoft.com/office/powerpoint/2010/main" val="205107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A1098-A950-0958-5A7D-5DDC981C5C4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F95D7E-5173-F102-3C4C-71B43F9B5AF2}"/>
              </a:ext>
            </a:extLst>
          </p:cNvPr>
          <p:cNvSpPr>
            <a:spLocks noGrp="1"/>
          </p:cNvSpPr>
          <p:nvPr>
            <p:ph type="ftr" sz="quarter" idx="11"/>
          </p:nvPr>
        </p:nvSpPr>
        <p:spPr>
          <a:xfrm>
            <a:off x="419100" y="6492875"/>
            <a:ext cx="10248900" cy="244653"/>
          </a:xfrm>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A99029D5-C4BF-1E47-396E-88D136F16C9B}"/>
              </a:ext>
            </a:extLst>
          </p:cNvPr>
          <p:cNvSpPr>
            <a:spLocks noGrp="1"/>
          </p:cNvSpPr>
          <p:nvPr>
            <p:ph type="sldNum" sz="quarter" idx="12"/>
          </p:nvPr>
        </p:nvSpPr>
        <p:spPr>
          <a:xfrm>
            <a:off x="11222182" y="6492875"/>
            <a:ext cx="550718" cy="365125"/>
          </a:xfrm>
        </p:spPr>
        <p:txBody>
          <a:bodyPr anchor="t">
            <a:normAutofit/>
          </a:bodyPr>
          <a:lstStyle/>
          <a:p>
            <a:pPr>
              <a:spcAft>
                <a:spcPts val="600"/>
              </a:spcAft>
            </a:pPr>
            <a:fld id="{7A7A97EF-C944-4447-B862-B593E9B4A0FF}" type="slidenum">
              <a:rPr lang="en-US" smtClean="0"/>
              <a:pPr>
                <a:spcAft>
                  <a:spcPts val="600"/>
                </a:spcAft>
              </a:pPr>
              <a:t>4</a:t>
            </a:fld>
            <a:endParaRPr lang="en-US" dirty="0"/>
          </a:p>
        </p:txBody>
      </p:sp>
      <p:sp>
        <p:nvSpPr>
          <p:cNvPr id="6" name="Title 5">
            <a:extLst>
              <a:ext uri="{FF2B5EF4-FFF2-40B4-BE49-F238E27FC236}">
                <a16:creationId xmlns:a16="http://schemas.microsoft.com/office/drawing/2014/main" id="{EB1AD155-79C4-71B7-F9D2-A041F72D2547}"/>
              </a:ext>
            </a:extLst>
          </p:cNvPr>
          <p:cNvSpPr>
            <a:spLocks noGrp="1"/>
          </p:cNvSpPr>
          <p:nvPr>
            <p:ph type="title"/>
          </p:nvPr>
        </p:nvSpPr>
        <p:spPr>
          <a:xfrm>
            <a:off x="419100" y="419101"/>
            <a:ext cx="9544409" cy="457020"/>
          </a:xfrm>
        </p:spPr>
        <p:txBody>
          <a:bodyPr anchor="t">
            <a:normAutofit/>
          </a:bodyPr>
          <a:lstStyle/>
          <a:p>
            <a:r>
              <a:rPr lang="en-US" dirty="0"/>
              <a:t>JDL Data Centers’ Safety Culture</a:t>
            </a:r>
          </a:p>
        </p:txBody>
      </p:sp>
      <p:pic>
        <p:nvPicPr>
          <p:cNvPr id="5" name="Picture 4">
            <a:extLst>
              <a:ext uri="{FF2B5EF4-FFF2-40B4-BE49-F238E27FC236}">
                <a16:creationId xmlns:a16="http://schemas.microsoft.com/office/drawing/2014/main" id="{08E3787B-5CDE-B5F3-8DC2-CB8FA8D03AA5}"/>
              </a:ext>
            </a:extLst>
          </p:cNvPr>
          <p:cNvPicPr>
            <a:picLocks noChangeAspect="1"/>
          </p:cNvPicPr>
          <p:nvPr/>
        </p:nvPicPr>
        <p:blipFill>
          <a:blip r:embed="rId4"/>
          <a:srcRect r="3281" b="1"/>
          <a:stretch>
            <a:fillRect/>
          </a:stretch>
        </p:blipFill>
        <p:spPr>
          <a:xfrm>
            <a:off x="419099" y="1403349"/>
            <a:ext cx="7292975" cy="4806951"/>
          </a:xfrm>
          <a:prstGeom prst="rect">
            <a:avLst/>
          </a:prstGeom>
          <a:noFill/>
        </p:spPr>
      </p:pic>
      <p:sp>
        <p:nvSpPr>
          <p:cNvPr id="7" name="Content Placeholder 6">
            <a:extLst>
              <a:ext uri="{FF2B5EF4-FFF2-40B4-BE49-F238E27FC236}">
                <a16:creationId xmlns:a16="http://schemas.microsoft.com/office/drawing/2014/main" id="{8077FA87-0A46-8656-BF1F-7D49CC79F794}"/>
              </a:ext>
            </a:extLst>
          </p:cNvPr>
          <p:cNvSpPr>
            <a:spLocks noGrp="1"/>
          </p:cNvSpPr>
          <p:nvPr>
            <p:ph idx="14"/>
          </p:nvPr>
        </p:nvSpPr>
        <p:spPr>
          <a:xfrm>
            <a:off x="7989707" y="1403350"/>
            <a:ext cx="3502152" cy="4806951"/>
          </a:xfrm>
        </p:spPr>
        <p:txBody>
          <a:bodyPr>
            <a:normAutofit/>
          </a:bodyPr>
          <a:lstStyle/>
          <a:p>
            <a:pPr marL="285750" indent="-285750">
              <a:buFont typeface="Arial" panose="020B0604020202020204" pitchFamily="34" charset="0"/>
              <a:buChar char="•"/>
            </a:pPr>
            <a:r>
              <a:rPr lang="en-US" dirty="0">
                <a:solidFill>
                  <a:schemeClr val="accent1"/>
                </a:solidFill>
              </a:rPr>
              <a:t>Safety is everyone’s responsibility</a:t>
            </a:r>
          </a:p>
          <a:p>
            <a:pPr marL="285750" indent="-285750">
              <a:buFont typeface="Arial" panose="020B0604020202020204" pitchFamily="34" charset="0"/>
              <a:buChar char="•"/>
            </a:pPr>
            <a:r>
              <a:rPr lang="en-US" dirty="0">
                <a:solidFill>
                  <a:schemeClr val="accent1"/>
                </a:solidFill>
              </a:rPr>
              <a:t>Risks are identified early and addressed proactively</a:t>
            </a:r>
          </a:p>
          <a:p>
            <a:pPr marL="285750" indent="-285750">
              <a:buFont typeface="Arial" panose="020B0604020202020204" pitchFamily="34" charset="0"/>
              <a:buChar char="•"/>
            </a:pPr>
            <a:r>
              <a:rPr lang="en-US" dirty="0">
                <a:solidFill>
                  <a:schemeClr val="accent1"/>
                </a:solidFill>
              </a:rPr>
              <a:t>Compliance and operations work together</a:t>
            </a:r>
          </a:p>
        </p:txBody>
      </p:sp>
    </p:spTree>
    <p:custDataLst>
      <p:tags r:id="rId1"/>
    </p:custDataLst>
    <p:extLst>
      <p:ext uri="{BB962C8B-B14F-4D97-AF65-F5344CB8AC3E}">
        <p14:creationId xmlns:p14="http://schemas.microsoft.com/office/powerpoint/2010/main" val="646933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FDC20-E0D9-C255-4E9E-1CC56B6059E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5A966F-8A4E-6627-AC1A-8C5E992DA0D5}"/>
              </a:ext>
            </a:extLst>
          </p:cNvPr>
          <p:cNvSpPr>
            <a:spLocks noGrp="1"/>
          </p:cNvSpPr>
          <p:nvPr>
            <p:ph type="ftr" sz="quarter" idx="11"/>
          </p:nvPr>
        </p:nvSpPr>
        <p:spPr>
          <a:xfrm>
            <a:off x="419100" y="6492875"/>
            <a:ext cx="10248900" cy="244653"/>
          </a:xfrm>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DD686964-0A1B-3523-D285-A6725F6F78B8}"/>
              </a:ext>
            </a:extLst>
          </p:cNvPr>
          <p:cNvSpPr>
            <a:spLocks noGrp="1"/>
          </p:cNvSpPr>
          <p:nvPr>
            <p:ph type="sldNum" sz="quarter" idx="12"/>
          </p:nvPr>
        </p:nvSpPr>
        <p:spPr>
          <a:xfrm>
            <a:off x="11222182" y="6492875"/>
            <a:ext cx="550718" cy="365125"/>
          </a:xfrm>
        </p:spPr>
        <p:txBody>
          <a:bodyPr anchor="t">
            <a:normAutofit/>
          </a:bodyPr>
          <a:lstStyle/>
          <a:p>
            <a:pPr>
              <a:spcAft>
                <a:spcPts val="600"/>
              </a:spcAft>
            </a:pPr>
            <a:fld id="{7A7A97EF-C944-4447-B862-B593E9B4A0FF}" type="slidenum">
              <a:rPr lang="en-US" smtClean="0"/>
              <a:pPr>
                <a:spcAft>
                  <a:spcPts val="600"/>
                </a:spcAft>
              </a:pPr>
              <a:t>5</a:t>
            </a:fld>
            <a:endParaRPr lang="en-US" dirty="0"/>
          </a:p>
        </p:txBody>
      </p:sp>
      <p:sp>
        <p:nvSpPr>
          <p:cNvPr id="6" name="Title 5">
            <a:extLst>
              <a:ext uri="{FF2B5EF4-FFF2-40B4-BE49-F238E27FC236}">
                <a16:creationId xmlns:a16="http://schemas.microsoft.com/office/drawing/2014/main" id="{C0305FF0-6DE7-65F6-BCEA-60275A1DDE4E}"/>
              </a:ext>
            </a:extLst>
          </p:cNvPr>
          <p:cNvSpPr>
            <a:spLocks noGrp="1"/>
          </p:cNvSpPr>
          <p:nvPr>
            <p:ph type="title"/>
          </p:nvPr>
        </p:nvSpPr>
        <p:spPr>
          <a:xfrm>
            <a:off x="419100" y="419101"/>
            <a:ext cx="9596166" cy="457020"/>
          </a:xfrm>
        </p:spPr>
        <p:txBody>
          <a:bodyPr anchor="t">
            <a:normAutofit/>
          </a:bodyPr>
          <a:lstStyle/>
          <a:p>
            <a:r>
              <a:rPr lang="en-US" dirty="0"/>
              <a:t>Standards &amp; Regulations Overview</a:t>
            </a:r>
          </a:p>
        </p:txBody>
      </p:sp>
      <p:sp>
        <p:nvSpPr>
          <p:cNvPr id="7" name="Content Placeholder 6">
            <a:extLst>
              <a:ext uri="{FF2B5EF4-FFF2-40B4-BE49-F238E27FC236}">
                <a16:creationId xmlns:a16="http://schemas.microsoft.com/office/drawing/2014/main" id="{1AA11813-F12D-403E-2875-32946EA49789}"/>
              </a:ext>
            </a:extLst>
          </p:cNvPr>
          <p:cNvSpPr>
            <a:spLocks noGrp="1"/>
          </p:cNvSpPr>
          <p:nvPr>
            <p:ph idx="1"/>
          </p:nvPr>
        </p:nvSpPr>
        <p:spPr>
          <a:xfrm>
            <a:off x="419100" y="1403350"/>
            <a:ext cx="3502152" cy="4806950"/>
          </a:xfrm>
        </p:spPr>
        <p:txBody>
          <a:bodyPr>
            <a:normAutofit/>
          </a:bodyPr>
          <a:lstStyle/>
          <a:p>
            <a:r>
              <a:rPr lang="en-US" dirty="0"/>
              <a:t>OSHA workplace safety requirements:</a:t>
            </a:r>
          </a:p>
          <a:p>
            <a:pPr marL="285750" indent="-285750">
              <a:buFont typeface="Arial" panose="020B0604020202020204" pitchFamily="34" charset="0"/>
              <a:buChar char="•"/>
            </a:pPr>
            <a:r>
              <a:rPr lang="en-US" dirty="0"/>
              <a:t>ISO 45001 – Occupational Health &amp; Safety</a:t>
            </a:r>
          </a:p>
          <a:p>
            <a:pPr marL="285750" indent="-285750">
              <a:buFont typeface="Arial" panose="020B0604020202020204" pitchFamily="34" charset="0"/>
              <a:buChar char="•"/>
            </a:pPr>
            <a:r>
              <a:rPr lang="en-US" dirty="0"/>
              <a:t>SOC 1 / SOC 2 – Operational controls</a:t>
            </a:r>
          </a:p>
          <a:p>
            <a:pPr marL="285750" indent="-285750">
              <a:buFont typeface="Arial" panose="020B0604020202020204" pitchFamily="34" charset="0"/>
              <a:buChar char="•"/>
            </a:pPr>
            <a:r>
              <a:rPr lang="en-US" dirty="0"/>
              <a:t>Uptime Institute M&amp;O principles</a:t>
            </a:r>
          </a:p>
        </p:txBody>
      </p:sp>
      <p:pic>
        <p:nvPicPr>
          <p:cNvPr id="5" name="Picture 4">
            <a:extLst>
              <a:ext uri="{FF2B5EF4-FFF2-40B4-BE49-F238E27FC236}">
                <a16:creationId xmlns:a16="http://schemas.microsoft.com/office/drawing/2014/main" id="{2256FC59-AC13-8377-D7A5-13A6C92E0BFB}"/>
              </a:ext>
            </a:extLst>
          </p:cNvPr>
          <p:cNvPicPr>
            <a:picLocks noChangeAspect="1"/>
          </p:cNvPicPr>
          <p:nvPr/>
        </p:nvPicPr>
        <p:blipFill>
          <a:blip r:embed="rId4"/>
          <a:stretch>
            <a:fillRect/>
          </a:stretch>
        </p:blipFill>
        <p:spPr>
          <a:xfrm>
            <a:off x="4204404" y="2284850"/>
            <a:ext cx="7290905" cy="3043952"/>
          </a:xfrm>
          <a:prstGeom prst="rect">
            <a:avLst/>
          </a:prstGeom>
          <a:noFill/>
        </p:spPr>
      </p:pic>
    </p:spTree>
    <p:custDataLst>
      <p:tags r:id="rId1"/>
    </p:custDataLst>
    <p:extLst>
      <p:ext uri="{BB962C8B-B14F-4D97-AF65-F5344CB8AC3E}">
        <p14:creationId xmlns:p14="http://schemas.microsoft.com/office/powerpoint/2010/main" val="2091320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FDDFE-3CF3-7055-D222-7E3B9506A05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BE07D2-0FBA-C07C-2F2F-8825A77D1046}"/>
              </a:ext>
            </a:extLst>
          </p:cNvPr>
          <p:cNvSpPr>
            <a:spLocks noGrp="1"/>
          </p:cNvSpPr>
          <p:nvPr>
            <p:ph type="ftr" sz="quarter" idx="11"/>
          </p:nvPr>
        </p:nvSpPr>
        <p:spPr/>
        <p:txBody>
          <a:body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3" name="Slide Number Placeholder 2">
            <a:extLst>
              <a:ext uri="{FF2B5EF4-FFF2-40B4-BE49-F238E27FC236}">
                <a16:creationId xmlns:a16="http://schemas.microsoft.com/office/drawing/2014/main" id="{E90A413A-2056-DD4C-C6CE-084E4B080435}"/>
              </a:ext>
            </a:extLst>
          </p:cNvPr>
          <p:cNvSpPr>
            <a:spLocks noGrp="1"/>
          </p:cNvSpPr>
          <p:nvPr>
            <p:ph type="sldNum" sz="quarter" idx="12"/>
          </p:nvPr>
        </p:nvSpPr>
        <p:spPr/>
        <p:txBody>
          <a:bodyPr/>
          <a:lstStyle/>
          <a:p>
            <a:fld id="{7A7A97EF-C944-4447-B862-B593E9B4A0FF}" type="slidenum">
              <a:rPr lang="en-US" smtClean="0"/>
              <a:pPr/>
              <a:t>6</a:t>
            </a:fld>
            <a:endParaRPr lang="en-US" dirty="0"/>
          </a:p>
        </p:txBody>
      </p:sp>
      <p:sp>
        <p:nvSpPr>
          <p:cNvPr id="6" name="Title 5">
            <a:extLst>
              <a:ext uri="{FF2B5EF4-FFF2-40B4-BE49-F238E27FC236}">
                <a16:creationId xmlns:a16="http://schemas.microsoft.com/office/drawing/2014/main" id="{34FD709D-F20C-B3D1-27A0-FE690C40DCEF}"/>
              </a:ext>
            </a:extLst>
          </p:cNvPr>
          <p:cNvSpPr>
            <a:spLocks noGrp="1"/>
          </p:cNvSpPr>
          <p:nvPr>
            <p:ph type="title"/>
          </p:nvPr>
        </p:nvSpPr>
        <p:spPr/>
        <p:txBody>
          <a:bodyPr/>
          <a:lstStyle/>
          <a:p>
            <a:r>
              <a:rPr lang="en-US" dirty="0"/>
              <a:t>Roles &amp; Responsibilities</a:t>
            </a:r>
          </a:p>
        </p:txBody>
      </p:sp>
      <p:sp>
        <p:nvSpPr>
          <p:cNvPr id="4" name="Content Placeholder 3">
            <a:extLst>
              <a:ext uri="{FF2B5EF4-FFF2-40B4-BE49-F238E27FC236}">
                <a16:creationId xmlns:a16="http://schemas.microsoft.com/office/drawing/2014/main" id="{C7C49BBA-EDD3-EE7F-A0C8-8AEEC8FCFBE5}"/>
              </a:ext>
            </a:extLst>
          </p:cNvPr>
          <p:cNvSpPr>
            <a:spLocks noGrp="1"/>
          </p:cNvSpPr>
          <p:nvPr>
            <p:ph idx="1"/>
          </p:nvPr>
        </p:nvSpPr>
        <p:spPr/>
        <p:txBody>
          <a:bodyPr/>
          <a:lstStyle/>
          <a:p>
            <a:r>
              <a:rPr lang="en-US" b="1" dirty="0">
                <a:solidFill>
                  <a:schemeClr val="tx1"/>
                </a:solidFill>
              </a:rPr>
              <a:t>Frontline Technicians</a:t>
            </a:r>
          </a:p>
          <a:p>
            <a:pPr marL="285750" indent="-285750">
              <a:buFont typeface="Arial" panose="020B0604020202020204" pitchFamily="34" charset="0"/>
              <a:buChar char="•"/>
            </a:pPr>
            <a:r>
              <a:rPr lang="en-US" dirty="0">
                <a:solidFill>
                  <a:schemeClr val="tx1"/>
                </a:solidFill>
              </a:rPr>
              <a:t>Follow safety procedures</a:t>
            </a:r>
          </a:p>
          <a:p>
            <a:pPr marL="285750" indent="-285750">
              <a:buFont typeface="Arial" panose="020B0604020202020204" pitchFamily="34" charset="0"/>
              <a:buChar char="•"/>
            </a:pPr>
            <a:r>
              <a:rPr lang="en-US" dirty="0">
                <a:solidFill>
                  <a:schemeClr val="tx1"/>
                </a:solidFill>
              </a:rPr>
              <a:t>Use PPE and LOTO correctly</a:t>
            </a:r>
          </a:p>
          <a:p>
            <a:pPr marL="285750" indent="-285750">
              <a:buFont typeface="Arial" panose="020B0604020202020204" pitchFamily="34" charset="0"/>
              <a:buChar char="•"/>
            </a:pPr>
            <a:r>
              <a:rPr lang="en-US" dirty="0">
                <a:solidFill>
                  <a:schemeClr val="tx1"/>
                </a:solidFill>
              </a:rPr>
              <a:t>Report hazards and incidents</a:t>
            </a:r>
          </a:p>
        </p:txBody>
      </p:sp>
      <p:sp>
        <p:nvSpPr>
          <p:cNvPr id="5" name="Content Placeholder 4">
            <a:extLst>
              <a:ext uri="{FF2B5EF4-FFF2-40B4-BE49-F238E27FC236}">
                <a16:creationId xmlns:a16="http://schemas.microsoft.com/office/drawing/2014/main" id="{4A5A5C68-0963-93D7-9CFE-5D867CC4A515}"/>
              </a:ext>
            </a:extLst>
          </p:cNvPr>
          <p:cNvSpPr>
            <a:spLocks noGrp="1"/>
          </p:cNvSpPr>
          <p:nvPr>
            <p:ph idx="13"/>
          </p:nvPr>
        </p:nvSpPr>
        <p:spPr>
          <a:solidFill>
            <a:srgbClr val="E3E3E3"/>
          </a:solidFill>
        </p:spPr>
        <p:txBody>
          <a:bodyPr vert="horz" lIns="182880" tIns="182880" rIns="182880" bIns="182880" rtlCol="0">
            <a:noAutofit/>
          </a:bodyPr>
          <a:lstStyle/>
          <a:p>
            <a:r>
              <a:rPr lang="en-US" b="1" dirty="0">
                <a:solidFill>
                  <a:schemeClr val="tx1"/>
                </a:solidFill>
              </a:rPr>
              <a:t>Supervisors</a:t>
            </a:r>
          </a:p>
          <a:p>
            <a:pPr marL="285750" indent="-285750">
              <a:buFont typeface="Arial" panose="020B0604020202020204" pitchFamily="34" charset="0"/>
              <a:buChar char="•"/>
            </a:pPr>
            <a:r>
              <a:rPr lang="en-US" dirty="0">
                <a:solidFill>
                  <a:schemeClr val="tx1"/>
                </a:solidFill>
              </a:rPr>
              <a:t>Ensure compliance</a:t>
            </a:r>
          </a:p>
          <a:p>
            <a:pPr marL="285750" indent="-285750">
              <a:buFont typeface="Arial" panose="020B0604020202020204" pitchFamily="34" charset="0"/>
              <a:buChar char="•"/>
            </a:pPr>
            <a:r>
              <a:rPr lang="en-US" dirty="0">
                <a:solidFill>
                  <a:schemeClr val="tx1"/>
                </a:solidFill>
              </a:rPr>
              <a:t>Address hazards promptly</a:t>
            </a:r>
          </a:p>
          <a:p>
            <a:pPr marL="285750" indent="-285750">
              <a:buFont typeface="Arial" panose="020B0604020202020204" pitchFamily="34" charset="0"/>
              <a:buChar char="•"/>
            </a:pPr>
            <a:r>
              <a:rPr lang="en-US" dirty="0">
                <a:solidFill>
                  <a:schemeClr val="tx1"/>
                </a:solidFill>
              </a:rPr>
              <a:t>Coach and reinforce safe behaviors</a:t>
            </a:r>
          </a:p>
        </p:txBody>
      </p:sp>
      <p:pic>
        <p:nvPicPr>
          <p:cNvPr id="11" name="Picture 10">
            <a:extLst>
              <a:ext uri="{FF2B5EF4-FFF2-40B4-BE49-F238E27FC236}">
                <a16:creationId xmlns:a16="http://schemas.microsoft.com/office/drawing/2014/main" id="{B40A58C6-2627-D9D0-DDE2-60D64FCAE886}"/>
              </a:ext>
            </a:extLst>
          </p:cNvPr>
          <p:cNvPicPr>
            <a:picLocks noChangeAspect="1"/>
          </p:cNvPicPr>
          <p:nvPr/>
        </p:nvPicPr>
        <p:blipFill>
          <a:blip r:embed="rId4"/>
          <a:stretch>
            <a:fillRect/>
          </a:stretch>
        </p:blipFill>
        <p:spPr>
          <a:xfrm>
            <a:off x="857382" y="3278631"/>
            <a:ext cx="4518395" cy="2541597"/>
          </a:xfrm>
          <a:prstGeom prst="rect">
            <a:avLst/>
          </a:prstGeom>
        </p:spPr>
      </p:pic>
      <p:pic>
        <p:nvPicPr>
          <p:cNvPr id="1027" name="Picture 3">
            <a:extLst>
              <a:ext uri="{FF2B5EF4-FFF2-40B4-BE49-F238E27FC236}">
                <a16:creationId xmlns:a16="http://schemas.microsoft.com/office/drawing/2014/main" id="{B65FD76C-F65C-6C48-85F6-5AFA726661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9857" y="3272440"/>
            <a:ext cx="3818143" cy="25477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67616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A8FDE-2C19-06BD-268D-F1C0FCC8964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598F6D-E3D8-4DCF-1FD6-F7999DC5769D}"/>
              </a:ext>
            </a:extLst>
          </p:cNvPr>
          <p:cNvSpPr>
            <a:spLocks noGrp="1"/>
          </p:cNvSpPr>
          <p:nvPr>
            <p:ph type="ftr" sz="quarter" idx="11"/>
          </p:nvPr>
        </p:nvSpPr>
        <p:spPr/>
        <p:txBody>
          <a:body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3" name="Slide Number Placeholder 2">
            <a:extLst>
              <a:ext uri="{FF2B5EF4-FFF2-40B4-BE49-F238E27FC236}">
                <a16:creationId xmlns:a16="http://schemas.microsoft.com/office/drawing/2014/main" id="{F4BA1CF5-2D04-BAA5-017E-E020A299A6B7}"/>
              </a:ext>
            </a:extLst>
          </p:cNvPr>
          <p:cNvSpPr>
            <a:spLocks noGrp="1"/>
          </p:cNvSpPr>
          <p:nvPr>
            <p:ph type="sldNum" sz="quarter" idx="12"/>
          </p:nvPr>
        </p:nvSpPr>
        <p:spPr/>
        <p:txBody>
          <a:bodyPr/>
          <a:lstStyle/>
          <a:p>
            <a:fld id="{7A7A97EF-C944-4447-B862-B593E9B4A0FF}" type="slidenum">
              <a:rPr lang="en-US" smtClean="0"/>
              <a:pPr/>
              <a:t>7</a:t>
            </a:fld>
            <a:endParaRPr lang="en-US" dirty="0"/>
          </a:p>
        </p:txBody>
      </p:sp>
      <p:sp>
        <p:nvSpPr>
          <p:cNvPr id="6" name="Title 5">
            <a:extLst>
              <a:ext uri="{FF2B5EF4-FFF2-40B4-BE49-F238E27FC236}">
                <a16:creationId xmlns:a16="http://schemas.microsoft.com/office/drawing/2014/main" id="{AFC13237-BBF1-C341-FEDC-18D9227CDD41}"/>
              </a:ext>
            </a:extLst>
          </p:cNvPr>
          <p:cNvSpPr>
            <a:spLocks noGrp="1"/>
          </p:cNvSpPr>
          <p:nvPr>
            <p:ph type="title"/>
          </p:nvPr>
        </p:nvSpPr>
        <p:spPr/>
        <p:txBody>
          <a:bodyPr/>
          <a:lstStyle/>
          <a:p>
            <a:r>
              <a:rPr lang="en-US" dirty="0"/>
              <a:t>Common Operational Hazards</a:t>
            </a:r>
          </a:p>
        </p:txBody>
      </p:sp>
      <p:sp>
        <p:nvSpPr>
          <p:cNvPr id="7" name="Content Placeholder 6">
            <a:extLst>
              <a:ext uri="{FF2B5EF4-FFF2-40B4-BE49-F238E27FC236}">
                <a16:creationId xmlns:a16="http://schemas.microsoft.com/office/drawing/2014/main" id="{7842A905-53F8-8E1F-C066-405D2AB44931}"/>
              </a:ext>
            </a:extLst>
          </p:cNvPr>
          <p:cNvSpPr>
            <a:spLocks noGrp="1"/>
          </p:cNvSpPr>
          <p:nvPr>
            <p:ph idx="1"/>
          </p:nvPr>
        </p:nvSpPr>
        <p:spPr>
          <a:solidFill>
            <a:schemeClr val="tx1"/>
          </a:solidFill>
        </p:spPr>
        <p:txBody>
          <a:bodyPr/>
          <a:lstStyle/>
          <a:p>
            <a:r>
              <a:rPr lang="en-US" b="1" dirty="0">
                <a:solidFill>
                  <a:schemeClr val="bg1"/>
                </a:solidFill>
              </a:rPr>
              <a:t>Electrical systems</a:t>
            </a:r>
          </a:p>
        </p:txBody>
      </p:sp>
      <p:sp>
        <p:nvSpPr>
          <p:cNvPr id="4" name="Content Placeholder 3">
            <a:extLst>
              <a:ext uri="{FF2B5EF4-FFF2-40B4-BE49-F238E27FC236}">
                <a16:creationId xmlns:a16="http://schemas.microsoft.com/office/drawing/2014/main" id="{1451CE39-AF6B-0E1E-9C3F-8BC727DA1954}"/>
              </a:ext>
            </a:extLst>
          </p:cNvPr>
          <p:cNvSpPr>
            <a:spLocks noGrp="1"/>
          </p:cNvSpPr>
          <p:nvPr>
            <p:ph idx="13"/>
          </p:nvPr>
        </p:nvSpPr>
        <p:spPr>
          <a:solidFill>
            <a:schemeClr val="tx1"/>
          </a:solidFill>
        </p:spPr>
        <p:txBody>
          <a:bodyPr/>
          <a:lstStyle/>
          <a:p>
            <a:r>
              <a:rPr lang="en-US" b="1" dirty="0">
                <a:solidFill>
                  <a:schemeClr val="bg1"/>
                </a:solidFill>
              </a:rPr>
              <a:t>Moving or heavy equipment</a:t>
            </a:r>
          </a:p>
          <a:p>
            <a:endParaRPr lang="en-US" dirty="0">
              <a:solidFill>
                <a:schemeClr val="bg1"/>
              </a:solidFill>
            </a:endParaRPr>
          </a:p>
        </p:txBody>
      </p:sp>
      <p:sp>
        <p:nvSpPr>
          <p:cNvPr id="5" name="Content Placeholder 4">
            <a:extLst>
              <a:ext uri="{FF2B5EF4-FFF2-40B4-BE49-F238E27FC236}">
                <a16:creationId xmlns:a16="http://schemas.microsoft.com/office/drawing/2014/main" id="{82CAD56F-F1BF-3434-6AE4-706F987F9159}"/>
              </a:ext>
            </a:extLst>
          </p:cNvPr>
          <p:cNvSpPr>
            <a:spLocks noGrp="1"/>
          </p:cNvSpPr>
          <p:nvPr>
            <p:ph idx="14"/>
          </p:nvPr>
        </p:nvSpPr>
        <p:spPr>
          <a:solidFill>
            <a:schemeClr val="tx1"/>
          </a:solidFill>
        </p:spPr>
        <p:txBody>
          <a:bodyPr/>
          <a:lstStyle/>
          <a:p>
            <a:r>
              <a:rPr lang="en-US" b="1" dirty="0">
                <a:solidFill>
                  <a:schemeClr val="bg1"/>
                </a:solidFill>
              </a:rPr>
              <a:t>Environmental risks (heat, noise)</a:t>
            </a:r>
          </a:p>
          <a:p>
            <a:endParaRPr lang="en-US" dirty="0">
              <a:solidFill>
                <a:schemeClr val="bg1"/>
              </a:solidFill>
            </a:endParaRPr>
          </a:p>
        </p:txBody>
      </p:sp>
      <p:sp>
        <p:nvSpPr>
          <p:cNvPr id="8" name="Content Placeholder 7">
            <a:extLst>
              <a:ext uri="{FF2B5EF4-FFF2-40B4-BE49-F238E27FC236}">
                <a16:creationId xmlns:a16="http://schemas.microsoft.com/office/drawing/2014/main" id="{3BB8D0EC-0751-37C7-DEB3-E41572FC1D65}"/>
              </a:ext>
            </a:extLst>
          </p:cNvPr>
          <p:cNvSpPr>
            <a:spLocks noGrp="1"/>
          </p:cNvSpPr>
          <p:nvPr>
            <p:ph idx="15"/>
          </p:nvPr>
        </p:nvSpPr>
        <p:spPr>
          <a:solidFill>
            <a:schemeClr val="tx1"/>
          </a:solidFill>
        </p:spPr>
        <p:txBody>
          <a:bodyPr/>
          <a:lstStyle/>
          <a:p>
            <a:r>
              <a:rPr lang="en-US" b="1" dirty="0">
                <a:solidFill>
                  <a:schemeClr val="bg1"/>
                </a:solidFill>
              </a:rPr>
              <a:t>Restricted or high-risk areas</a:t>
            </a:r>
          </a:p>
          <a:p>
            <a:endParaRPr lang="en-US" dirty="0">
              <a:solidFill>
                <a:schemeClr val="bg1"/>
              </a:solidFill>
            </a:endParaRPr>
          </a:p>
        </p:txBody>
      </p:sp>
      <p:pic>
        <p:nvPicPr>
          <p:cNvPr id="3076" name="Picture 4">
            <a:extLst>
              <a:ext uri="{FF2B5EF4-FFF2-40B4-BE49-F238E27FC236}">
                <a16:creationId xmlns:a16="http://schemas.microsoft.com/office/drawing/2014/main" id="{C558F7D0-B1FB-C3E5-7CEF-25216179E7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3385"/>
          <a:stretch>
            <a:fillRect/>
          </a:stretch>
        </p:blipFill>
        <p:spPr bwMode="auto">
          <a:xfrm>
            <a:off x="531586" y="3004456"/>
            <a:ext cx="2342243" cy="234405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06B99748-E725-611F-969D-4312EEC67E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989" r="28404"/>
          <a:stretch>
            <a:fillRect/>
          </a:stretch>
        </p:blipFill>
        <p:spPr bwMode="auto">
          <a:xfrm>
            <a:off x="3409260" y="3003551"/>
            <a:ext cx="2278742" cy="243658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1C532E89-0A9F-C228-F2AB-EDB66F46FE9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7033" r="-47033"/>
          <a:stretch>
            <a:fillRect/>
          </a:stretch>
        </p:blipFill>
        <p:spPr bwMode="auto">
          <a:xfrm>
            <a:off x="6184901" y="2638424"/>
            <a:ext cx="3559293" cy="23368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86+ Thousand Restricted Areas Royalty-Free Images, Stock Photos &amp; Pictures  | Shutterstock">
            <a:extLst>
              <a:ext uri="{FF2B5EF4-FFF2-40B4-BE49-F238E27FC236}">
                <a16:creationId xmlns:a16="http://schemas.microsoft.com/office/drawing/2014/main" id="{59FEB646-7C57-EA5B-61FF-74BC2D3B93A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1893"/>
          <a:stretch>
            <a:fillRect/>
          </a:stretch>
        </p:blipFill>
        <p:spPr bwMode="auto">
          <a:xfrm>
            <a:off x="9053604" y="3456665"/>
            <a:ext cx="2275889" cy="14396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9000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C8E40-0525-3459-33ED-72A0E2ACA89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EC15D5-F9FA-6CEE-4A9A-A76917E00CB8}"/>
              </a:ext>
            </a:extLst>
          </p:cNvPr>
          <p:cNvSpPr>
            <a:spLocks noGrp="1"/>
          </p:cNvSpPr>
          <p:nvPr>
            <p:ph type="ftr" sz="quarter" idx="11"/>
          </p:nvPr>
        </p:nvSpPr>
        <p:spPr/>
        <p:txBody>
          <a:bodyPr/>
          <a:lstStyle/>
          <a:p>
            <a:pPr defTabSz="914126"/>
            <a:r>
              <a:rPr lang="en-US" dirty="0">
                <a:ea typeface="Inter" panose="02000503000000020004" pitchFamily="2" charset="0"/>
              </a:rPr>
              <a:t>© 2026 JDL Data Centers and/or its affiliates. All rights reserved.</a:t>
            </a:r>
          </a:p>
          <a:p>
            <a:pPr defTabSz="914126"/>
            <a:endParaRPr lang="en-US" dirty="0"/>
          </a:p>
        </p:txBody>
      </p:sp>
      <p:sp>
        <p:nvSpPr>
          <p:cNvPr id="3" name="Slide Number Placeholder 2">
            <a:extLst>
              <a:ext uri="{FF2B5EF4-FFF2-40B4-BE49-F238E27FC236}">
                <a16:creationId xmlns:a16="http://schemas.microsoft.com/office/drawing/2014/main" id="{C0E614F4-1D7F-43D6-B6C5-18FA5B89E88C}"/>
              </a:ext>
            </a:extLst>
          </p:cNvPr>
          <p:cNvSpPr>
            <a:spLocks noGrp="1"/>
          </p:cNvSpPr>
          <p:nvPr>
            <p:ph type="sldNum" sz="quarter" idx="12"/>
          </p:nvPr>
        </p:nvSpPr>
        <p:spPr/>
        <p:txBody>
          <a:bodyPr/>
          <a:lstStyle/>
          <a:p>
            <a:fld id="{7A7A97EF-C944-4447-B862-B593E9B4A0FF}" type="slidenum">
              <a:rPr lang="en-US" smtClean="0"/>
              <a:pPr/>
              <a:t>8</a:t>
            </a:fld>
            <a:endParaRPr lang="en-US" dirty="0"/>
          </a:p>
        </p:txBody>
      </p:sp>
      <p:sp>
        <p:nvSpPr>
          <p:cNvPr id="6" name="Title 5">
            <a:extLst>
              <a:ext uri="{FF2B5EF4-FFF2-40B4-BE49-F238E27FC236}">
                <a16:creationId xmlns:a16="http://schemas.microsoft.com/office/drawing/2014/main" id="{E2B4BBB2-DE79-7285-4D15-6825C86DD9B6}"/>
              </a:ext>
            </a:extLst>
          </p:cNvPr>
          <p:cNvSpPr>
            <a:spLocks noGrp="1"/>
          </p:cNvSpPr>
          <p:nvPr>
            <p:ph type="title"/>
          </p:nvPr>
        </p:nvSpPr>
        <p:spPr/>
        <p:txBody>
          <a:bodyPr/>
          <a:lstStyle/>
          <a:p>
            <a:r>
              <a:rPr lang="en-US" dirty="0"/>
              <a:t>Electrical Safety</a:t>
            </a:r>
          </a:p>
        </p:txBody>
      </p:sp>
      <p:sp>
        <p:nvSpPr>
          <p:cNvPr id="7" name="Content Placeholder 6">
            <a:extLst>
              <a:ext uri="{FF2B5EF4-FFF2-40B4-BE49-F238E27FC236}">
                <a16:creationId xmlns:a16="http://schemas.microsoft.com/office/drawing/2014/main" id="{A87227AF-62A1-62B7-62AC-C2B525A08EB1}"/>
              </a:ext>
            </a:extLst>
          </p:cNvPr>
          <p:cNvSpPr>
            <a:spLocks noGrp="1"/>
          </p:cNvSpPr>
          <p:nvPr>
            <p:ph idx="1"/>
          </p:nvPr>
        </p:nvSpPr>
        <p:spPr/>
        <p:txBody>
          <a:bodyPr/>
          <a:lstStyle/>
          <a:p>
            <a:r>
              <a:rPr lang="en-US" b="1" dirty="0">
                <a:solidFill>
                  <a:schemeClr val="tx1"/>
                </a:solidFill>
              </a:rPr>
              <a:t>Lockout/Tagout (LOTO)</a:t>
            </a:r>
          </a:p>
        </p:txBody>
      </p:sp>
      <p:sp>
        <p:nvSpPr>
          <p:cNvPr id="4" name="Content Placeholder 3">
            <a:extLst>
              <a:ext uri="{FF2B5EF4-FFF2-40B4-BE49-F238E27FC236}">
                <a16:creationId xmlns:a16="http://schemas.microsoft.com/office/drawing/2014/main" id="{9157D4AD-FF42-59F0-E333-A42007815EA0}"/>
              </a:ext>
            </a:extLst>
          </p:cNvPr>
          <p:cNvSpPr>
            <a:spLocks noGrp="1"/>
          </p:cNvSpPr>
          <p:nvPr>
            <p:ph idx="13"/>
          </p:nvPr>
        </p:nvSpPr>
        <p:spPr/>
        <p:txBody>
          <a:bodyPr/>
          <a:lstStyle/>
          <a:p>
            <a:r>
              <a:rPr lang="en-US" b="1" dirty="0">
                <a:solidFill>
                  <a:schemeClr val="tx1"/>
                </a:solidFill>
              </a:rPr>
              <a:t>Proper PPE required</a:t>
            </a:r>
          </a:p>
        </p:txBody>
      </p:sp>
      <p:sp>
        <p:nvSpPr>
          <p:cNvPr id="5" name="Content Placeholder 4">
            <a:extLst>
              <a:ext uri="{FF2B5EF4-FFF2-40B4-BE49-F238E27FC236}">
                <a16:creationId xmlns:a16="http://schemas.microsoft.com/office/drawing/2014/main" id="{21508124-99AB-4D33-4A7F-2E8092FD9D6D}"/>
              </a:ext>
            </a:extLst>
          </p:cNvPr>
          <p:cNvSpPr>
            <a:spLocks noGrp="1"/>
          </p:cNvSpPr>
          <p:nvPr>
            <p:ph idx="14"/>
          </p:nvPr>
        </p:nvSpPr>
        <p:spPr/>
        <p:txBody>
          <a:bodyPr/>
          <a:lstStyle/>
          <a:p>
            <a:r>
              <a:rPr lang="en-US" b="1" dirty="0">
                <a:solidFill>
                  <a:schemeClr val="tx1"/>
                </a:solidFill>
              </a:rPr>
              <a:t>Authorized access only</a:t>
            </a:r>
          </a:p>
          <a:p>
            <a:endParaRPr lang="en-US" dirty="0">
              <a:solidFill>
                <a:schemeClr val="tx1"/>
              </a:solidFill>
            </a:endParaRPr>
          </a:p>
        </p:txBody>
      </p:sp>
      <p:pic>
        <p:nvPicPr>
          <p:cNvPr id="4098" name="Picture 2" descr="When is Lockout Tagout Required? - Quad Plus">
            <a:extLst>
              <a:ext uri="{FF2B5EF4-FFF2-40B4-BE49-F238E27FC236}">
                <a16:creationId xmlns:a16="http://schemas.microsoft.com/office/drawing/2014/main" id="{2804E58E-D2E0-C119-6E57-7D96CEE6F0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786" y="3066143"/>
            <a:ext cx="3144779" cy="20918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6F4B4328-CF14-B903-BAD6-0EE4B6742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0325" y="2713765"/>
            <a:ext cx="2796626" cy="279662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NSI Warning Safety Sign: Electrical Hazard - Authorized Personnel Only.">
            <a:extLst>
              <a:ext uri="{FF2B5EF4-FFF2-40B4-BE49-F238E27FC236}">
                <a16:creationId xmlns:a16="http://schemas.microsoft.com/office/drawing/2014/main" id="{16B9CA14-61B4-5D04-82C1-830EFB848E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0470" y="2397578"/>
            <a:ext cx="2460625" cy="3429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5780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1CC0D-69AF-C417-40C0-65E538A5C03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2D1B88-593B-B3EE-1FC2-024D6435F852}"/>
              </a:ext>
            </a:extLst>
          </p:cNvPr>
          <p:cNvSpPr>
            <a:spLocks noGrp="1"/>
          </p:cNvSpPr>
          <p:nvPr>
            <p:ph type="ftr" sz="quarter" idx="11"/>
          </p:nvPr>
        </p:nvSpPr>
        <p:spPr>
          <a:xfrm>
            <a:off x="419100" y="6492875"/>
            <a:ext cx="10248900" cy="244653"/>
          </a:xfrm>
        </p:spPr>
        <p:txBody>
          <a:bodyPr anchor="b">
            <a:normAutofit/>
          </a:bodyPr>
          <a:lstStyle/>
          <a:p>
            <a:pPr defTabSz="914126">
              <a:spcAft>
                <a:spcPts val="600"/>
              </a:spcAft>
            </a:pPr>
            <a:r>
              <a:rPr lang="en-US" dirty="0"/>
              <a:t>© 2026 JDL Data Centers and/or its affiliates. All rights reserved.</a:t>
            </a:r>
          </a:p>
          <a:p>
            <a:pPr defTabSz="914126">
              <a:spcAft>
                <a:spcPts val="600"/>
              </a:spcAft>
            </a:pPr>
            <a:endParaRPr lang="en-US" dirty="0"/>
          </a:p>
        </p:txBody>
      </p:sp>
      <p:sp>
        <p:nvSpPr>
          <p:cNvPr id="3" name="Slide Number Placeholder 2">
            <a:extLst>
              <a:ext uri="{FF2B5EF4-FFF2-40B4-BE49-F238E27FC236}">
                <a16:creationId xmlns:a16="http://schemas.microsoft.com/office/drawing/2014/main" id="{0E3F220C-F4A2-ED69-BEDE-46A3530C9379}"/>
              </a:ext>
            </a:extLst>
          </p:cNvPr>
          <p:cNvSpPr>
            <a:spLocks noGrp="1"/>
          </p:cNvSpPr>
          <p:nvPr>
            <p:ph type="sldNum" sz="quarter" idx="12"/>
          </p:nvPr>
        </p:nvSpPr>
        <p:spPr>
          <a:xfrm>
            <a:off x="11222182" y="6492875"/>
            <a:ext cx="550718" cy="365125"/>
          </a:xfrm>
        </p:spPr>
        <p:txBody>
          <a:bodyPr anchor="t">
            <a:normAutofit/>
          </a:bodyPr>
          <a:lstStyle/>
          <a:p>
            <a:pPr>
              <a:spcAft>
                <a:spcPts val="600"/>
              </a:spcAft>
            </a:pPr>
            <a:fld id="{7A7A97EF-C944-4447-B862-B593E9B4A0FF}" type="slidenum">
              <a:rPr lang="en-US" smtClean="0"/>
              <a:pPr>
                <a:spcAft>
                  <a:spcPts val="600"/>
                </a:spcAft>
              </a:pPr>
              <a:t>9</a:t>
            </a:fld>
            <a:endParaRPr lang="en-US" dirty="0"/>
          </a:p>
        </p:txBody>
      </p:sp>
      <p:sp>
        <p:nvSpPr>
          <p:cNvPr id="6" name="Title 5">
            <a:extLst>
              <a:ext uri="{FF2B5EF4-FFF2-40B4-BE49-F238E27FC236}">
                <a16:creationId xmlns:a16="http://schemas.microsoft.com/office/drawing/2014/main" id="{F047549C-DF10-98FC-666F-6512E3BA3635}"/>
              </a:ext>
            </a:extLst>
          </p:cNvPr>
          <p:cNvSpPr>
            <a:spLocks noGrp="1"/>
          </p:cNvSpPr>
          <p:nvPr>
            <p:ph type="title"/>
          </p:nvPr>
        </p:nvSpPr>
        <p:spPr>
          <a:xfrm>
            <a:off x="419100" y="419101"/>
            <a:ext cx="9890760" cy="457020"/>
          </a:xfrm>
        </p:spPr>
        <p:txBody>
          <a:bodyPr anchor="t">
            <a:normAutofit/>
          </a:bodyPr>
          <a:lstStyle/>
          <a:p>
            <a:r>
              <a:rPr lang="en-US" dirty="0"/>
              <a:t>Equipment Handling &amp; Movement</a:t>
            </a:r>
          </a:p>
        </p:txBody>
      </p:sp>
      <p:pic>
        <p:nvPicPr>
          <p:cNvPr id="5122" name="Picture 2">
            <a:extLst>
              <a:ext uri="{FF2B5EF4-FFF2-40B4-BE49-F238E27FC236}">
                <a16:creationId xmlns:a16="http://schemas.microsoft.com/office/drawing/2014/main" id="{7FF9F22B-108C-6ABA-2D91-3E18CB15A9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573" r="12085" b="-1"/>
          <a:stretch>
            <a:fillRect/>
          </a:stretch>
        </p:blipFill>
        <p:spPr bwMode="auto">
          <a:xfrm>
            <a:off x="419099" y="1403349"/>
            <a:ext cx="7292975" cy="480695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B7ACEE03-3C5B-D675-94BF-BF7EA0B2AC69}"/>
              </a:ext>
            </a:extLst>
          </p:cNvPr>
          <p:cNvSpPr>
            <a:spLocks noGrp="1"/>
          </p:cNvSpPr>
          <p:nvPr>
            <p:ph idx="14"/>
          </p:nvPr>
        </p:nvSpPr>
        <p:spPr>
          <a:xfrm>
            <a:off x="7989707" y="1403350"/>
            <a:ext cx="3502152" cy="4806951"/>
          </a:xfrm>
        </p:spPr>
        <p:txBody>
          <a:bodyPr>
            <a:normAutofit/>
          </a:bodyPr>
          <a:lstStyle/>
          <a:p>
            <a:pPr marL="285750" indent="-285750">
              <a:buFont typeface="Arial" panose="020B0604020202020204" pitchFamily="34" charset="0"/>
              <a:buChar char="•"/>
            </a:pPr>
            <a:r>
              <a:rPr lang="en-US" dirty="0"/>
              <a:t>Use proper lifting techniques</a:t>
            </a:r>
          </a:p>
          <a:p>
            <a:pPr marL="285750" indent="-285750">
              <a:buFont typeface="Arial" panose="020B0604020202020204" pitchFamily="34" charset="0"/>
              <a:buChar char="•"/>
            </a:pPr>
            <a:r>
              <a:rPr lang="en-US" dirty="0"/>
              <a:t>Use approved lifting aids</a:t>
            </a:r>
          </a:p>
          <a:p>
            <a:pPr marL="285750" indent="-285750">
              <a:buFont typeface="Arial" panose="020B0604020202020204" pitchFamily="34" charset="0"/>
              <a:buChar char="•"/>
            </a:pPr>
            <a:r>
              <a:rPr lang="en-US" dirty="0"/>
              <a:t>Keep aisles and pathways clear</a:t>
            </a:r>
          </a:p>
        </p:txBody>
      </p:sp>
    </p:spTree>
    <p:custDataLst>
      <p:tags r:id="rId1"/>
    </p:custDataLst>
    <p:extLst>
      <p:ext uri="{BB962C8B-B14F-4D97-AF65-F5344CB8AC3E}">
        <p14:creationId xmlns:p14="http://schemas.microsoft.com/office/powerpoint/2010/main" val="38134494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GE VERNOVA" val="pi0flA3W"/>
  <p:tag name="ARTICULATE_SLIDE_THUMBNAIL_REFRESH" val="1"/>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E Vernova">
  <a:themeElements>
    <a:clrScheme name="Custom 4">
      <a:dk1>
        <a:srgbClr val="285F9F"/>
      </a:dk1>
      <a:lt1>
        <a:srgbClr val="FFFFFF"/>
      </a:lt1>
      <a:dk2>
        <a:srgbClr val="285F9F"/>
      </a:dk2>
      <a:lt2>
        <a:srgbClr val="FFFFFF"/>
      </a:lt2>
      <a:accent1>
        <a:srgbClr val="212121"/>
      </a:accent1>
      <a:accent2>
        <a:srgbClr val="E3E3E3"/>
      </a:accent2>
      <a:accent3>
        <a:srgbClr val="CCCCCC"/>
      </a:accent3>
      <a:accent4>
        <a:srgbClr val="696969"/>
      </a:accent4>
      <a:accent5>
        <a:srgbClr val="484848"/>
      </a:accent5>
      <a:accent6>
        <a:srgbClr val="59C3C9"/>
      </a:accent6>
      <a:hlink>
        <a:srgbClr val="FF0000"/>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Template August 2024.potx" id="{F36F99CF-9112-4AAA-93A9-B603EF775AA3}" vid="{866350AA-DCE8-4071-971C-42C691D69F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A31001-A973-48D3-BF92-E4BBE4C78C38}">
  <ds:schemaRefs>
    <ds:schemaRef ds:uri="http://www.w3.org/XML/1998/namespace"/>
    <ds:schemaRef ds:uri="http://purl.org/dc/terms/"/>
    <ds:schemaRef ds:uri="http://schemas.microsoft.com/office/infopath/2007/PartnerControls"/>
    <ds:schemaRef ds:uri="http://purl.org/dc/dcmitype/"/>
    <ds:schemaRef ds:uri="02d12187-754c-41a9-9e93-c3e1cfacc155"/>
    <ds:schemaRef ds:uri="b402df0d-8178-4802-b8b9-ef402e68d744"/>
    <ds:schemaRef ds:uri="http://purl.org/dc/elements/1.1/"/>
    <ds:schemaRef ds:uri="http://schemas.microsoft.com/office/2006/documentManagement/types"/>
    <ds:schemaRef ds:uri="http://schemas.openxmlformats.org/package/2006/metadata/core-properties"/>
    <ds:schemaRef ds:uri="660f4d75-da08-481c-93a0-a5d59f6ee71c"/>
    <ds:schemaRef ds:uri="http://schemas.microsoft.com/office/2006/metadata/properties"/>
  </ds:schemaRefs>
</ds:datastoreItem>
</file>

<file path=customXml/itemProps2.xml><?xml version="1.0" encoding="utf-8"?>
<ds:datastoreItem xmlns:ds="http://schemas.openxmlformats.org/officeDocument/2006/customXml" ds:itemID="{BDE64E55-0318-435E-9885-1C7A491FCFD5}">
  <ds:schemaRefs>
    <ds:schemaRef ds:uri="http://schemas.microsoft.com/sharepoint/v3/contenttype/forms"/>
  </ds:schemaRefs>
</ds:datastoreItem>
</file>

<file path=customXml/itemProps3.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GEVernova_PPT_Template_8.28.24</Template>
  <TotalTime>1970</TotalTime>
  <Words>1578</Words>
  <Application>Microsoft Office PowerPoint</Application>
  <PresentationFormat>Widescreen</PresentationFormat>
  <Paragraphs>284</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Inter</vt:lpstr>
      <vt:lpstr>Arial</vt:lpstr>
      <vt:lpstr>Sons Condensed Extrabold</vt:lpstr>
      <vt:lpstr>GE Vernova</vt:lpstr>
      <vt:lpstr>Safety &amp; Operational Excellence</vt:lpstr>
      <vt:lpstr>Learning Objectives</vt:lpstr>
      <vt:lpstr>Why Safety Matters in Data Centers</vt:lpstr>
      <vt:lpstr>JDL Data Centers’ Safety Culture</vt:lpstr>
      <vt:lpstr>Standards &amp; Regulations Overview</vt:lpstr>
      <vt:lpstr>Roles &amp; Responsibilities</vt:lpstr>
      <vt:lpstr>Common Operational Hazards</vt:lpstr>
      <vt:lpstr>Electrical Safety</vt:lpstr>
      <vt:lpstr>Equipment Handling &amp; Movement</vt:lpstr>
      <vt:lpstr>High-Risk &amp; Restricted Areas</vt:lpstr>
      <vt:lpstr>Daily Safety Practices</vt:lpstr>
      <vt:lpstr>Routine Inspections</vt:lpstr>
      <vt:lpstr>Hazard Identification &amp; Reporting</vt:lpstr>
      <vt:lpstr>Incident Response: Immediate Actions</vt:lpstr>
      <vt:lpstr>Incident Reporting Process</vt:lpstr>
      <vt:lpstr>Compliance &amp; Documentation</vt:lpstr>
      <vt:lpstr>Compliance &amp; Safety Checklist</vt:lpstr>
      <vt:lpstr>Scenario Activity</vt:lpstr>
      <vt:lpstr>Scenario Debrief</vt:lpstr>
      <vt:lpstr>Summary</vt:lpstr>
      <vt:lpstr>Key Takeaways</vt:lpstr>
      <vt:lpstr>Questions &amp; Discussion</vt:lpstr>
      <vt:lpstr>Resources &amp; Next Steps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HEADLINES MAY BE 2 LINES</dc:title>
  <dc:subject/>
  <dc:creator>Love, John (GE Vernova, consultant)</dc:creator>
  <cp:keywords/>
  <dc:description/>
  <cp:lastModifiedBy>John Love</cp:lastModifiedBy>
  <cp:revision>5</cp:revision>
  <dcterms:created xsi:type="dcterms:W3CDTF">2024-12-05T22:39:21Z</dcterms:created>
  <dcterms:modified xsi:type="dcterms:W3CDTF">2026-01-26T02:16:26Z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y fmtid="{D5CDD505-2E9C-101B-9397-08002B2CF9AE}" pid="3" name="ArticulateGUID">
    <vt:lpwstr>287F4668-4D13-451F-B03B-7C42204F027D</vt:lpwstr>
  </property>
  <property fmtid="{D5CDD505-2E9C-101B-9397-08002B2CF9AE}" pid="4" name="ArticulatePath">
    <vt:lpwstr>https://d.docs.live.net/aa50a93842ea9fdc/Documentos/Moodle/PPT Template for Brand Guidelines (2025)</vt:lpwstr>
  </property>
</Properties>
</file>